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24"/>
  </p:notesMasterIdLst>
  <p:sldIdLst>
    <p:sldId id="256" r:id="rId5"/>
    <p:sldId id="396" r:id="rId6"/>
    <p:sldId id="257" r:id="rId7"/>
    <p:sldId id="258" r:id="rId8"/>
    <p:sldId id="259" r:id="rId9"/>
    <p:sldId id="260" r:id="rId10"/>
    <p:sldId id="261" r:id="rId11"/>
    <p:sldId id="398" r:id="rId12"/>
    <p:sldId id="400" r:id="rId13"/>
    <p:sldId id="272" r:id="rId14"/>
    <p:sldId id="401" r:id="rId15"/>
    <p:sldId id="403" r:id="rId16"/>
    <p:sldId id="405" r:id="rId17"/>
    <p:sldId id="399" r:id="rId18"/>
    <p:sldId id="417" r:id="rId19"/>
    <p:sldId id="408" r:id="rId20"/>
    <p:sldId id="409" r:id="rId21"/>
    <p:sldId id="410" r:id="rId22"/>
    <p:sldId id="422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exend Deca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6B1BEE-BC04-44A9-BB62-7889A49E152F}">
  <a:tblStyle styleId="{D86B1BEE-BC04-44A9-BB62-7889A49E15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Cano" userId="S::acano@legitec.com::8c5bfe21-43ca-471a-a98a-c94f09d5e42a" providerId="AD" clId="Web-{5CFBE4F9-56B6-4DB9-ACE6-DC1469B1A5E4}"/>
    <pc:docChg chg="modSld">
      <pc:chgData name="Alejandro Cano" userId="S::acano@legitec.com::8c5bfe21-43ca-471a-a98a-c94f09d5e42a" providerId="AD" clId="Web-{5CFBE4F9-56B6-4DB9-ACE6-DC1469B1A5E4}" dt="2020-10-09T14:54:01.053" v="27" actId="1076"/>
      <pc:docMkLst>
        <pc:docMk/>
      </pc:docMkLst>
      <pc:sldChg chg="modSp">
        <pc:chgData name="Alejandro Cano" userId="S::acano@legitec.com::8c5bfe21-43ca-471a-a98a-c94f09d5e42a" providerId="AD" clId="Web-{5CFBE4F9-56B6-4DB9-ACE6-DC1469B1A5E4}" dt="2020-10-09T14:44:43.290" v="10" actId="20577"/>
        <pc:sldMkLst>
          <pc:docMk/>
          <pc:sldMk cId="2127001833" sldId="394"/>
        </pc:sldMkLst>
        <pc:spChg chg="mod">
          <ac:chgData name="Alejandro Cano" userId="S::acano@legitec.com::8c5bfe21-43ca-471a-a98a-c94f09d5e42a" providerId="AD" clId="Web-{5CFBE4F9-56B6-4DB9-ACE6-DC1469B1A5E4}" dt="2020-10-09T14:44:43.290" v="10" actId="20577"/>
          <ac:spMkLst>
            <pc:docMk/>
            <pc:sldMk cId="2127001833" sldId="394"/>
            <ac:spMk id="8" creationId="{00000000-0000-0000-0000-000000000000}"/>
          </ac:spMkLst>
        </pc:spChg>
      </pc:sldChg>
      <pc:sldChg chg="addSp delSp modSp">
        <pc:chgData name="Alejandro Cano" userId="S::acano@legitec.com::8c5bfe21-43ca-471a-a98a-c94f09d5e42a" providerId="AD" clId="Web-{5CFBE4F9-56B6-4DB9-ACE6-DC1469B1A5E4}" dt="2020-10-09T14:54:01.053" v="27" actId="1076"/>
        <pc:sldMkLst>
          <pc:docMk/>
          <pc:sldMk cId="2884233824" sldId="422"/>
        </pc:sldMkLst>
        <pc:spChg chg="mod">
          <ac:chgData name="Alejandro Cano" userId="S::acano@legitec.com::8c5bfe21-43ca-471a-a98a-c94f09d5e42a" providerId="AD" clId="Web-{5CFBE4F9-56B6-4DB9-ACE6-DC1469B1A5E4}" dt="2020-10-09T14:53:58.459" v="26" actId="20577"/>
          <ac:spMkLst>
            <pc:docMk/>
            <pc:sldMk cId="2884233824" sldId="422"/>
            <ac:spMk id="3" creationId="{0F53EE35-CB4F-44B7-A69D-68289108C604}"/>
          </ac:spMkLst>
        </pc:spChg>
        <pc:spChg chg="add del mod">
          <ac:chgData name="Alejandro Cano" userId="S::acano@legitec.com::8c5bfe21-43ca-471a-a98a-c94f09d5e42a" providerId="AD" clId="Web-{5CFBE4F9-56B6-4DB9-ACE6-DC1469B1A5E4}" dt="2020-10-09T14:53:28.787" v="18"/>
          <ac:spMkLst>
            <pc:docMk/>
            <pc:sldMk cId="2884233824" sldId="422"/>
            <ac:spMk id="5" creationId="{B243681E-B82C-4A43-928F-775BA94475D2}"/>
          </ac:spMkLst>
        </pc:spChg>
        <pc:picChg chg="add mod">
          <ac:chgData name="Alejandro Cano" userId="S::acano@legitec.com::8c5bfe21-43ca-471a-a98a-c94f09d5e42a" providerId="AD" clId="Web-{5CFBE4F9-56B6-4DB9-ACE6-DC1469B1A5E4}" dt="2020-10-09T14:53:40.506" v="20" actId="1076"/>
          <ac:picMkLst>
            <pc:docMk/>
            <pc:sldMk cId="2884233824" sldId="422"/>
            <ac:picMk id="4" creationId="{754E7484-78DF-421C-A755-D07170B41660}"/>
          </ac:picMkLst>
        </pc:picChg>
        <pc:picChg chg="add mod">
          <ac:chgData name="Alejandro Cano" userId="S::acano@legitec.com::8c5bfe21-43ca-471a-a98a-c94f09d5e42a" providerId="AD" clId="Web-{5CFBE4F9-56B6-4DB9-ACE6-DC1469B1A5E4}" dt="2020-10-09T14:53:47.975" v="22" actId="1076"/>
          <ac:picMkLst>
            <pc:docMk/>
            <pc:sldMk cId="2884233824" sldId="422"/>
            <ac:picMk id="7" creationId="{AC62C657-E257-4D50-B469-7FD1D43FDCFD}"/>
          </ac:picMkLst>
        </pc:picChg>
        <pc:picChg chg="add mod">
          <ac:chgData name="Alejandro Cano" userId="S::acano@legitec.com::8c5bfe21-43ca-471a-a98a-c94f09d5e42a" providerId="AD" clId="Web-{5CFBE4F9-56B6-4DB9-ACE6-DC1469B1A5E4}" dt="2020-10-09T14:54:01.053" v="27" actId="1076"/>
          <ac:picMkLst>
            <pc:docMk/>
            <pc:sldMk cId="2884233824" sldId="422"/>
            <ac:picMk id="8" creationId="{BA8DC27A-800A-4030-A7B4-9252ACD3C6ED}"/>
          </ac:picMkLst>
        </pc:picChg>
      </pc:sldChg>
    </pc:docChg>
  </pc:docChgLst>
  <pc:docChgLst>
    <pc:chgData name="José Antonio Elías Subiela" userId="S::joseantonio.eliass_um.es#ext#@legitec.onmicrosoft.com::aa4240a3-b92f-4ed5-8b63-9ee11bb98461" providerId="AD" clId="Web-{8EC57FB8-204B-4FAC-8656-9EEAE55FCDEC}"/>
    <pc:docChg chg="addSld delSld modSld sldOrd">
      <pc:chgData name="José Antonio Elías Subiela" userId="S::joseantonio.eliass_um.es#ext#@legitec.onmicrosoft.com::aa4240a3-b92f-4ed5-8b63-9ee11bb98461" providerId="AD" clId="Web-{8EC57FB8-204B-4FAC-8656-9EEAE55FCDEC}" dt="2020-10-06T21:50:47.717" v="710"/>
      <pc:docMkLst>
        <pc:docMk/>
      </pc:docMkLst>
      <pc:sldChg chg="delSp modSp">
        <pc:chgData name="José Antonio Elías Subiela" userId="S::joseantonio.eliass_um.es#ext#@legitec.onmicrosoft.com::aa4240a3-b92f-4ed5-8b63-9ee11bb98461" providerId="AD" clId="Web-{8EC57FB8-204B-4FAC-8656-9EEAE55FCDEC}" dt="2020-10-06T21:41:52.598" v="708" actId="1076"/>
        <pc:sldMkLst>
          <pc:docMk/>
          <pc:sldMk cId="0" sldId="262"/>
        </pc:sldMkLst>
        <pc:spChg chg="mod">
          <ac:chgData name="José Antonio Elías Subiela" userId="S::joseantonio.eliass_um.es#ext#@legitec.onmicrosoft.com::aa4240a3-b92f-4ed5-8b63-9ee11bb98461" providerId="AD" clId="Web-{8EC57FB8-204B-4FAC-8656-9EEAE55FCDEC}" dt="2020-10-06T21:41:52.598" v="708" actId="1076"/>
          <ac:spMkLst>
            <pc:docMk/>
            <pc:sldMk cId="0" sldId="262"/>
            <ac:spMk id="111" creationId="{00000000-0000-0000-0000-000000000000}"/>
          </ac:spMkLst>
        </pc:spChg>
        <pc:spChg chg="del mod">
          <ac:chgData name="José Antonio Elías Subiela" userId="S::joseantonio.eliass_um.es#ext#@legitec.onmicrosoft.com::aa4240a3-b92f-4ed5-8b63-9ee11bb98461" providerId="AD" clId="Web-{8EC57FB8-204B-4FAC-8656-9EEAE55FCDEC}" dt="2020-10-06T20:37:27.330" v="255"/>
          <ac:spMkLst>
            <pc:docMk/>
            <pc:sldMk cId="0" sldId="262"/>
            <ac:spMk id="112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0:37:43.689" v="271" actId="1076"/>
          <ac:spMkLst>
            <pc:docMk/>
            <pc:sldMk cId="0" sldId="262"/>
            <ac:spMk id="128" creationId="{00000000-0000-0000-0000-000000000000}"/>
          </ac:spMkLst>
        </pc:sp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83" v="285" actId="1076"/>
          <ac:picMkLst>
            <pc:docMk/>
            <pc:sldMk cId="0" sldId="262"/>
            <ac:picMk id="110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83" v="284" actId="1076"/>
          <ac:picMkLst>
            <pc:docMk/>
            <pc:sldMk cId="0" sldId="262"/>
            <ac:picMk id="114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67" v="283" actId="1076"/>
          <ac:picMkLst>
            <pc:docMk/>
            <pc:sldMk cId="0" sldId="262"/>
            <ac:picMk id="115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67" v="282" actId="1076"/>
          <ac:picMkLst>
            <pc:docMk/>
            <pc:sldMk cId="0" sldId="262"/>
            <ac:picMk id="116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52" v="281" actId="1076"/>
          <ac:picMkLst>
            <pc:docMk/>
            <pc:sldMk cId="0" sldId="262"/>
            <ac:picMk id="117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52" v="280" actId="1076"/>
          <ac:picMkLst>
            <pc:docMk/>
            <pc:sldMk cId="0" sldId="262"/>
            <ac:picMk id="118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36" v="279" actId="1076"/>
          <ac:picMkLst>
            <pc:docMk/>
            <pc:sldMk cId="0" sldId="262"/>
            <ac:picMk id="119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36" v="276" actId="1076"/>
          <ac:picMkLst>
            <pc:docMk/>
            <pc:sldMk cId="0" sldId="262"/>
            <ac:picMk id="122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05" v="273" actId="1076"/>
          <ac:picMkLst>
            <pc:docMk/>
            <pc:sldMk cId="0" sldId="262"/>
            <ac:picMk id="125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7:43.705" v="272" actId="1076"/>
          <ac:picMkLst>
            <pc:docMk/>
            <pc:sldMk cId="0" sldId="262"/>
            <ac:picMk id="126" creationId="{00000000-0000-0000-0000-000000000000}"/>
          </ac:picMkLst>
        </pc:picChg>
        <pc:picChg chg="mod">
          <ac:chgData name="José Antonio Elías Subiela" userId="S::joseantonio.eliass_um.es#ext#@legitec.onmicrosoft.com::aa4240a3-b92f-4ed5-8b63-9ee11bb98461" providerId="AD" clId="Web-{8EC57FB8-204B-4FAC-8656-9EEAE55FCDEC}" dt="2020-10-06T20:36:53.313" v="252" actId="1076"/>
          <ac:picMkLst>
            <pc:docMk/>
            <pc:sldMk cId="0" sldId="262"/>
            <ac:picMk id="127" creationId="{00000000-0000-0000-0000-000000000000}"/>
          </ac:picMkLst>
        </pc:picChg>
        <pc:cxnChg chg="mod">
          <ac:chgData name="José Antonio Elías Subiela" userId="S::joseantonio.eliass_um.es#ext#@legitec.onmicrosoft.com::aa4240a3-b92f-4ed5-8b63-9ee11bb98461" providerId="AD" clId="Web-{8EC57FB8-204B-4FAC-8656-9EEAE55FCDEC}" dt="2020-10-06T20:37:43.736" v="278" actId="1076"/>
          <ac:cxnSpMkLst>
            <pc:docMk/>
            <pc:sldMk cId="0" sldId="262"/>
            <ac:cxnSpMk id="120" creationId="{00000000-0000-0000-0000-000000000000}"/>
          </ac:cxnSpMkLst>
        </pc:cxnChg>
        <pc:cxnChg chg="mod">
          <ac:chgData name="José Antonio Elías Subiela" userId="S::joseantonio.eliass_um.es#ext#@legitec.onmicrosoft.com::aa4240a3-b92f-4ed5-8b63-9ee11bb98461" providerId="AD" clId="Web-{8EC57FB8-204B-4FAC-8656-9EEAE55FCDEC}" dt="2020-10-06T20:37:43.736" v="277" actId="1076"/>
          <ac:cxnSpMkLst>
            <pc:docMk/>
            <pc:sldMk cId="0" sldId="262"/>
            <ac:cxnSpMk id="121" creationId="{00000000-0000-0000-0000-000000000000}"/>
          </ac:cxnSpMkLst>
        </pc:cxnChg>
        <pc:cxnChg chg="mod">
          <ac:chgData name="José Antonio Elías Subiela" userId="S::joseantonio.eliass_um.es#ext#@legitec.onmicrosoft.com::aa4240a3-b92f-4ed5-8b63-9ee11bb98461" providerId="AD" clId="Web-{8EC57FB8-204B-4FAC-8656-9EEAE55FCDEC}" dt="2020-10-06T20:37:43.720" v="275" actId="1076"/>
          <ac:cxnSpMkLst>
            <pc:docMk/>
            <pc:sldMk cId="0" sldId="262"/>
            <ac:cxnSpMk id="123" creationId="{00000000-0000-0000-0000-000000000000}"/>
          </ac:cxnSpMkLst>
        </pc:cxnChg>
        <pc:cxnChg chg="mod">
          <ac:chgData name="José Antonio Elías Subiela" userId="S::joseantonio.eliass_um.es#ext#@legitec.onmicrosoft.com::aa4240a3-b92f-4ed5-8b63-9ee11bb98461" providerId="AD" clId="Web-{8EC57FB8-204B-4FAC-8656-9EEAE55FCDEC}" dt="2020-10-06T20:37:43.720" v="274" actId="1076"/>
          <ac:cxnSpMkLst>
            <pc:docMk/>
            <pc:sldMk cId="0" sldId="262"/>
            <ac:cxnSpMk id="124" creationId="{00000000-0000-0000-0000-000000000000}"/>
          </ac:cxnSpMkLst>
        </pc:cxnChg>
      </pc:sldChg>
      <pc:sldChg chg="addSp delSp modSp">
        <pc:chgData name="José Antonio Elías Subiela" userId="S::joseantonio.eliass_um.es#ext#@legitec.onmicrosoft.com::aa4240a3-b92f-4ed5-8b63-9ee11bb98461" providerId="AD" clId="Web-{8EC57FB8-204B-4FAC-8656-9EEAE55FCDEC}" dt="2020-10-06T20:49:23.532" v="374" actId="1076"/>
        <pc:sldMkLst>
          <pc:docMk/>
          <pc:sldMk cId="0" sldId="264"/>
        </pc:sldMkLst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43:32.711" v="300"/>
          <ac:spMkLst>
            <pc:docMk/>
            <pc:sldMk cId="0" sldId="264"/>
            <ac:spMk id="3" creationId="{48AC050B-7141-467A-8650-7FC52FA5CEF9}"/>
          </ac:spMkLst>
        </pc:spChg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43:34.789" v="301"/>
          <ac:spMkLst>
            <pc:docMk/>
            <pc:sldMk cId="0" sldId="264"/>
            <ac:spMk id="5" creationId="{57D7E152-A34C-444D-9EB2-DA912674A87C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45:23.668" v="322" actId="1076"/>
          <ac:spMkLst>
            <pc:docMk/>
            <pc:sldMk cId="0" sldId="264"/>
            <ac:spMk id="6" creationId="{A9DF0D74-3E8B-4FD1-B710-0C546D0FF2D5}"/>
          </ac:spMkLst>
        </pc:spChg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44:42.965" v="313"/>
          <ac:spMkLst>
            <pc:docMk/>
            <pc:sldMk cId="0" sldId="264"/>
            <ac:spMk id="7" creationId="{C992B2ED-8985-4349-B72C-4E8C62B0A96D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49:23.532" v="374" actId="1076"/>
          <ac:spMkLst>
            <pc:docMk/>
            <pc:sldMk cId="0" sldId="264"/>
            <ac:spMk id="8" creationId="{3849F6D6-4863-49A3-93EF-E54EEF0723D1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0:45:16.528" v="320" actId="1076"/>
          <ac:spMkLst>
            <pc:docMk/>
            <pc:sldMk cId="0" sldId="264"/>
            <ac:spMk id="141" creationId="{00000000-0000-0000-0000-000000000000}"/>
          </ac:spMkLst>
        </pc:spChg>
        <pc:spChg chg="del">
          <ac:chgData name="José Antonio Elías Subiela" userId="S::joseantonio.eliass_um.es#ext#@legitec.onmicrosoft.com::aa4240a3-b92f-4ed5-8b63-9ee11bb98461" providerId="AD" clId="Web-{8EC57FB8-204B-4FAC-8656-9EEAE55FCDEC}" dt="2020-10-06T20:43:28.335" v="299"/>
          <ac:spMkLst>
            <pc:docMk/>
            <pc:sldMk cId="0" sldId="264"/>
            <ac:spMk id="142" creationId="{00000000-0000-0000-0000-000000000000}"/>
          </ac:spMkLst>
        </pc:spChg>
        <pc:spChg chg="del">
          <ac:chgData name="José Antonio Elías Subiela" userId="S::joseantonio.eliass_um.es#ext#@legitec.onmicrosoft.com::aa4240a3-b92f-4ed5-8b63-9ee11bb98461" providerId="AD" clId="Web-{8EC57FB8-204B-4FAC-8656-9EEAE55FCDEC}" dt="2020-10-06T20:43:23.320" v="298"/>
          <ac:spMkLst>
            <pc:docMk/>
            <pc:sldMk cId="0" sldId="264"/>
            <ac:spMk id="143" creationId="{00000000-0000-0000-0000-000000000000}"/>
          </ac:spMkLst>
        </pc:spChg>
        <pc:spChg chg="del mod">
          <ac:chgData name="José Antonio Elías Subiela" userId="S::joseantonio.eliass_um.es#ext#@legitec.onmicrosoft.com::aa4240a3-b92f-4ed5-8b63-9ee11bb98461" providerId="AD" clId="Web-{8EC57FB8-204B-4FAC-8656-9EEAE55FCDEC}" dt="2020-10-06T20:43:18.242" v="297"/>
          <ac:spMkLst>
            <pc:docMk/>
            <pc:sldMk cId="0" sldId="264"/>
            <ac:spMk id="144" creationId="{00000000-0000-0000-0000-000000000000}"/>
          </ac:spMkLst>
        </pc:sp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0:48:13.171" v="337" actId="1076"/>
          <ac:picMkLst>
            <pc:docMk/>
            <pc:sldMk cId="0" sldId="264"/>
            <ac:picMk id="9" creationId="{05CBCAC9-F9D1-4DAD-94D6-CB3E5195B6F0}"/>
          </ac:picMkLst>
        </pc:picChg>
      </pc:sldChg>
      <pc:sldChg chg="del">
        <pc:chgData name="José Antonio Elías Subiela" userId="S::joseantonio.eliass_um.es#ext#@legitec.onmicrosoft.com::aa4240a3-b92f-4ed5-8b63-9ee11bb98461" providerId="AD" clId="Web-{8EC57FB8-204B-4FAC-8656-9EEAE55FCDEC}" dt="2020-10-06T21:30:46.806" v="661"/>
        <pc:sldMkLst>
          <pc:docMk/>
          <pc:sldMk cId="0" sldId="265"/>
        </pc:sldMkLst>
      </pc:sldChg>
      <pc:sldChg chg="addSp delSp modSp">
        <pc:chgData name="José Antonio Elías Subiela" userId="S::joseantonio.eliass_um.es#ext#@legitec.onmicrosoft.com::aa4240a3-b92f-4ed5-8b63-9ee11bb98461" providerId="AD" clId="Web-{8EC57FB8-204B-4FAC-8656-9EEAE55FCDEC}" dt="2020-10-06T21:50:47.717" v="710"/>
        <pc:sldMkLst>
          <pc:docMk/>
          <pc:sldMk cId="0" sldId="291"/>
        </pc:sldMkLst>
        <pc:picChg chg="add del mod">
          <ac:chgData name="José Antonio Elías Subiela" userId="S::joseantonio.eliass_um.es#ext#@legitec.onmicrosoft.com::aa4240a3-b92f-4ed5-8b63-9ee11bb98461" providerId="AD" clId="Web-{8EC57FB8-204B-4FAC-8656-9EEAE55FCDEC}" dt="2020-10-06T21:50:47.717" v="710"/>
          <ac:picMkLst>
            <pc:docMk/>
            <pc:sldMk cId="0" sldId="291"/>
            <ac:picMk id="2" creationId="{DC40D0D6-01DA-42BE-BD17-78196BC3DE0D}"/>
          </ac:picMkLst>
        </pc:picChg>
      </pc:sldChg>
      <pc:sldChg chg="modSp">
        <pc:chgData name="José Antonio Elías Subiela" userId="S::joseantonio.eliass_um.es#ext#@legitec.onmicrosoft.com::aa4240a3-b92f-4ed5-8b63-9ee11bb98461" providerId="AD" clId="Web-{8EC57FB8-204B-4FAC-8656-9EEAE55FCDEC}" dt="2020-10-06T20:34:32.841" v="201" actId="1076"/>
        <pc:sldMkLst>
          <pc:docMk/>
          <pc:sldMk cId="2710354789" sldId="398"/>
        </pc:sldMkLst>
        <pc:picChg chg="mod">
          <ac:chgData name="José Antonio Elías Subiela" userId="S::joseantonio.eliass_um.es#ext#@legitec.onmicrosoft.com::aa4240a3-b92f-4ed5-8b63-9ee11bb98461" providerId="AD" clId="Web-{8EC57FB8-204B-4FAC-8656-9EEAE55FCDEC}" dt="2020-10-06T20:34:32.841" v="201" actId="1076"/>
          <ac:picMkLst>
            <pc:docMk/>
            <pc:sldMk cId="2710354789" sldId="398"/>
            <ac:picMk id="7" creationId="{2B0C5759-E5CE-4103-A2A5-D4D910C020E6}"/>
          </ac:picMkLst>
        </pc:picChg>
      </pc:sldChg>
      <pc:sldChg chg="addSp delSp modSp">
        <pc:chgData name="José Antonio Elías Subiela" userId="S::joseantonio.eliass_um.es#ext#@legitec.onmicrosoft.com::aa4240a3-b92f-4ed5-8b63-9ee11bb98461" providerId="AD" clId="Web-{8EC57FB8-204B-4FAC-8656-9EEAE55FCDEC}" dt="2020-10-06T20:33:44.044" v="200" actId="1076"/>
        <pc:sldMkLst>
          <pc:docMk/>
          <pc:sldMk cId="2496344156" sldId="399"/>
        </pc:sldMkLst>
        <pc:spChg chg="mod">
          <ac:chgData name="José Antonio Elías Subiela" userId="S::joseantonio.eliass_um.es#ext#@legitec.onmicrosoft.com::aa4240a3-b92f-4ed5-8b63-9ee11bb98461" providerId="AD" clId="Web-{8EC57FB8-204B-4FAC-8656-9EEAE55FCDEC}" dt="2020-10-06T20:25:27.364" v="8" actId="1076"/>
          <ac:spMkLst>
            <pc:docMk/>
            <pc:sldMk cId="2496344156" sldId="399"/>
            <ac:spMk id="2" creationId="{99B2DAA9-DEF2-4902-A43E-A5DC8DC17960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28:35.585" v="31" actId="20577"/>
          <ac:spMkLst>
            <pc:docMk/>
            <pc:sldMk cId="2496344156" sldId="399"/>
            <ac:spMk id="148" creationId="{F77C225C-DE01-498E-9064-A2371E87B502}"/>
          </ac:spMkLst>
        </pc:spChg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29:03.852" v="36"/>
          <ac:spMkLst>
            <pc:docMk/>
            <pc:sldMk cId="2496344156" sldId="399"/>
            <ac:spMk id="149" creationId="{4FF1B9B0-5422-4D1D-9061-AE9A506D58EA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29:33.446" v="46" actId="20577"/>
          <ac:spMkLst>
            <pc:docMk/>
            <pc:sldMk cId="2496344156" sldId="399"/>
            <ac:spMk id="150" creationId="{094D29E7-B03A-4A79-9DD2-40A5ADEDE26F}"/>
          </ac:spMkLst>
        </pc:spChg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30:09.009" v="52"/>
          <ac:spMkLst>
            <pc:docMk/>
            <pc:sldMk cId="2496344156" sldId="399"/>
            <ac:spMk id="152" creationId="{2AD6551F-955E-4647-A018-DBEB09781852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32:51.308" v="191" actId="20577"/>
          <ac:spMkLst>
            <pc:docMk/>
            <pc:sldMk cId="2496344156" sldId="399"/>
            <ac:spMk id="169" creationId="{5D2B9C3C-325C-448F-BF89-6699A0A0B528}"/>
          </ac:spMkLst>
        </pc:spChg>
        <pc:graphicFrameChg chg="mod modGraphic">
          <ac:chgData name="José Antonio Elías Subiela" userId="S::joseantonio.eliass_um.es#ext#@legitec.onmicrosoft.com::aa4240a3-b92f-4ed5-8b63-9ee11bb98461" providerId="AD" clId="Web-{8EC57FB8-204B-4FAC-8656-9EEAE55FCDEC}" dt="2020-10-06T20:33:44.044" v="200" actId="1076"/>
          <ac:graphicFrameMkLst>
            <pc:docMk/>
            <pc:sldMk cId="2496344156" sldId="399"/>
            <ac:graphicFrameMk id="5" creationId="{AA87F728-EFD1-4B9D-AD3B-03C843281B5D}"/>
          </ac:graphicFrameMkLst>
        </pc:graphicFrameChg>
      </pc:sldChg>
      <pc:sldChg chg="add del replId">
        <pc:chgData name="José Antonio Elías Subiela" userId="S::joseantonio.eliass_um.es#ext#@legitec.onmicrosoft.com::aa4240a3-b92f-4ed5-8b63-9ee11bb98461" providerId="AD" clId="Web-{8EC57FB8-204B-4FAC-8656-9EEAE55FCDEC}" dt="2020-10-06T20:43:51.055" v="303"/>
        <pc:sldMkLst>
          <pc:docMk/>
          <pc:sldMk cId="2536409686" sldId="405"/>
        </pc:sldMkLst>
      </pc:sldChg>
      <pc:sldChg chg="addSp delSp modSp add ord replId">
        <pc:chgData name="José Antonio Elías Subiela" userId="S::joseantonio.eliass_um.es#ext#@legitec.onmicrosoft.com::aa4240a3-b92f-4ed5-8b63-9ee11bb98461" providerId="AD" clId="Web-{8EC57FB8-204B-4FAC-8656-9EEAE55FCDEC}" dt="2020-10-06T20:56:42.976" v="438"/>
        <pc:sldMkLst>
          <pc:docMk/>
          <pc:sldMk cId="2488685689" sldId="406"/>
        </pc:sldMkLst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52:19.035" v="405"/>
          <ac:spMkLst>
            <pc:docMk/>
            <pc:sldMk cId="2488685689" sldId="406"/>
            <ac:spMk id="3" creationId="{3526C859-4D84-4BE0-ADA9-AB75DAD2810A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53:03.020" v="408" actId="20577"/>
          <ac:spMkLst>
            <pc:docMk/>
            <pc:sldMk cId="2488685689" sldId="406"/>
            <ac:spMk id="4" creationId="{6A110CCE-A3E4-4044-BF51-9C8F2FE27B9A}"/>
          </ac:spMkLst>
        </pc:spChg>
        <pc:spChg chg="del mod">
          <ac:chgData name="José Antonio Elías Subiela" userId="S::joseantonio.eliass_um.es#ext#@legitec.onmicrosoft.com::aa4240a3-b92f-4ed5-8b63-9ee11bb98461" providerId="AD" clId="Web-{8EC57FB8-204B-4FAC-8656-9EEAE55FCDEC}" dt="2020-10-06T20:51:55.019" v="404"/>
          <ac:spMkLst>
            <pc:docMk/>
            <pc:sldMk cId="2488685689" sldId="406"/>
            <ac:spMk id="6" creationId="{A9DF0D74-3E8B-4FD1-B710-0C546D0FF2D5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0:53:41.489" v="425" actId="1076"/>
          <ac:spMkLst>
            <pc:docMk/>
            <pc:sldMk cId="2488685689" sldId="406"/>
            <ac:spMk id="8" creationId="{3849F6D6-4863-49A3-93EF-E54EEF0723D1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0:49:59.985" v="377" actId="20577"/>
          <ac:spMkLst>
            <pc:docMk/>
            <pc:sldMk cId="2488685689" sldId="406"/>
            <ac:spMk id="141" creationId="{00000000-0000-0000-0000-000000000000}"/>
          </ac:spMkLst>
        </pc:sp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0:54:07.224" v="432" actId="1076"/>
          <ac:picMkLst>
            <pc:docMk/>
            <pc:sldMk cId="2488685689" sldId="406"/>
            <ac:picMk id="5" creationId="{C810904B-A7CE-4987-B109-8A1461DD77EE}"/>
          </ac:picMkLst>
        </pc:pic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0:56:13.945" v="436" actId="1076"/>
          <ac:picMkLst>
            <pc:docMk/>
            <pc:sldMk cId="2488685689" sldId="406"/>
            <ac:picMk id="7" creationId="{8036AA54-BE0A-4F66-9078-205E4F9DF27B}"/>
          </ac:picMkLst>
        </pc:picChg>
        <pc:picChg chg="del">
          <ac:chgData name="José Antonio Elías Subiela" userId="S::joseantonio.eliass_um.es#ext#@legitec.onmicrosoft.com::aa4240a3-b92f-4ed5-8b63-9ee11bb98461" providerId="AD" clId="Web-{8EC57FB8-204B-4FAC-8656-9EEAE55FCDEC}" dt="2020-10-06T20:53:43.395" v="426"/>
          <ac:picMkLst>
            <pc:docMk/>
            <pc:sldMk cId="2488685689" sldId="406"/>
            <ac:picMk id="9" creationId="{05CBCAC9-F9D1-4DAD-94D6-CB3E5195B6F0}"/>
          </ac:picMkLst>
        </pc:picChg>
      </pc:sldChg>
      <pc:sldChg chg="addSp delSp modSp add replId">
        <pc:chgData name="José Antonio Elías Subiela" userId="S::joseantonio.eliass_um.es#ext#@legitec.onmicrosoft.com::aa4240a3-b92f-4ed5-8b63-9ee11bb98461" providerId="AD" clId="Web-{8EC57FB8-204B-4FAC-8656-9EEAE55FCDEC}" dt="2020-10-06T21:06:29.048" v="490" actId="1076"/>
        <pc:sldMkLst>
          <pc:docMk/>
          <pc:sldMk cId="4056271222" sldId="407"/>
        </pc:sldMkLst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0:57:45.680" v="447"/>
          <ac:spMkLst>
            <pc:docMk/>
            <pc:sldMk cId="4056271222" sldId="407"/>
            <ac:spMk id="3" creationId="{0A279482-CCBE-48D3-BA37-F6AEBE22C764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0:58:14.087" v="451" actId="20577"/>
          <ac:spMkLst>
            <pc:docMk/>
            <pc:sldMk cId="4056271222" sldId="407"/>
            <ac:spMk id="4" creationId="{02E7DB99-5D5C-4108-BA7B-63A338FA2DC5}"/>
          </ac:spMkLst>
        </pc:spChg>
        <pc:spChg chg="del mod">
          <ac:chgData name="José Antonio Elías Subiela" userId="S::joseantonio.eliass_um.es#ext#@legitec.onmicrosoft.com::aa4240a3-b92f-4ed5-8b63-9ee11bb98461" providerId="AD" clId="Web-{8EC57FB8-204B-4FAC-8656-9EEAE55FCDEC}" dt="2020-10-06T20:57:37.540" v="446"/>
          <ac:spMkLst>
            <pc:docMk/>
            <pc:sldMk cId="4056271222" sldId="407"/>
            <ac:spMk id="6" creationId="{A9DF0D74-3E8B-4FD1-B710-0C546D0FF2D5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00:33.027" v="481" actId="1076"/>
          <ac:spMkLst>
            <pc:docMk/>
            <pc:sldMk cId="4056271222" sldId="407"/>
            <ac:spMk id="8" creationId="{3849F6D6-4863-49A3-93EF-E54EEF0723D1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0:57:01.508" v="443" actId="20577"/>
          <ac:spMkLst>
            <pc:docMk/>
            <pc:sldMk cId="4056271222" sldId="407"/>
            <ac:spMk id="141" creationId="{00000000-0000-0000-0000-000000000000}"/>
          </ac:spMkLst>
        </pc:spChg>
        <pc:picChg chg="add del mod">
          <ac:chgData name="José Antonio Elías Subiela" userId="S::joseantonio.eliass_um.es#ext#@legitec.onmicrosoft.com::aa4240a3-b92f-4ed5-8b63-9ee11bb98461" providerId="AD" clId="Web-{8EC57FB8-204B-4FAC-8656-9EEAE55FCDEC}" dt="2020-10-06T21:06:19.486" v="486"/>
          <ac:picMkLst>
            <pc:docMk/>
            <pc:sldMk cId="4056271222" sldId="407"/>
            <ac:picMk id="5" creationId="{6A68AF22-2BC2-4010-904B-97272A104848}"/>
          </ac:picMkLst>
        </pc:pic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06:29.048" v="490" actId="1076"/>
          <ac:picMkLst>
            <pc:docMk/>
            <pc:sldMk cId="4056271222" sldId="407"/>
            <ac:picMk id="7" creationId="{8F2DC16F-6E53-4342-B236-E9E6086B6102}"/>
          </ac:picMkLst>
        </pc:picChg>
        <pc:picChg chg="del">
          <ac:chgData name="José Antonio Elías Subiela" userId="S::joseantonio.eliass_um.es#ext#@legitec.onmicrosoft.com::aa4240a3-b92f-4ed5-8b63-9ee11bb98461" providerId="AD" clId="Web-{8EC57FB8-204B-4FAC-8656-9EEAE55FCDEC}" dt="2020-10-06T20:58:20.931" v="452"/>
          <ac:picMkLst>
            <pc:docMk/>
            <pc:sldMk cId="4056271222" sldId="407"/>
            <ac:picMk id="9" creationId="{05CBCAC9-F9D1-4DAD-94D6-CB3E5195B6F0}"/>
          </ac:picMkLst>
        </pc:picChg>
      </pc:sldChg>
      <pc:sldChg chg="addSp delSp modSp add ord replId">
        <pc:chgData name="José Antonio Elías Subiela" userId="S::joseantonio.eliass_um.es#ext#@legitec.onmicrosoft.com::aa4240a3-b92f-4ed5-8b63-9ee11bb98461" providerId="AD" clId="Web-{8EC57FB8-204B-4FAC-8656-9EEAE55FCDEC}" dt="2020-10-06T21:12:44.679" v="570" actId="1076"/>
        <pc:sldMkLst>
          <pc:docMk/>
          <pc:sldMk cId="2238707944" sldId="411"/>
        </pc:sldMkLst>
        <pc:spChg chg="add del mod">
          <ac:chgData name="José Antonio Elías Subiela" userId="S::joseantonio.eliass_um.es#ext#@legitec.onmicrosoft.com::aa4240a3-b92f-4ed5-8b63-9ee11bb98461" providerId="AD" clId="Web-{8EC57FB8-204B-4FAC-8656-9EEAE55FCDEC}" dt="2020-10-06T21:07:45.409" v="501"/>
          <ac:spMkLst>
            <pc:docMk/>
            <pc:sldMk cId="2238707944" sldId="411"/>
            <ac:spMk id="3" creationId="{22782007-00C3-4B99-8A06-790350E3A3D5}"/>
          </ac:spMkLst>
        </pc:spChg>
        <pc:spChg chg="add mod">
          <ac:chgData name="José Antonio Elías Subiela" userId="S::joseantonio.eliass_um.es#ext#@legitec.onmicrosoft.com::aa4240a3-b92f-4ed5-8b63-9ee11bb98461" providerId="AD" clId="Web-{8EC57FB8-204B-4FAC-8656-9EEAE55FCDEC}" dt="2020-10-06T21:08:26.332" v="505" actId="20577"/>
          <ac:spMkLst>
            <pc:docMk/>
            <pc:sldMk cId="2238707944" sldId="411"/>
            <ac:spMk id="4" creationId="{E4A46703-2958-47A9-928D-5E88674F87B7}"/>
          </ac:spMkLst>
        </pc:spChg>
        <pc:spChg chg="del mod">
          <ac:chgData name="José Antonio Elías Subiela" userId="S::joseantonio.eliass_um.es#ext#@legitec.onmicrosoft.com::aa4240a3-b92f-4ed5-8b63-9ee11bb98461" providerId="AD" clId="Web-{8EC57FB8-204B-4FAC-8656-9EEAE55FCDEC}" dt="2020-10-06T21:07:33.534" v="500"/>
          <ac:spMkLst>
            <pc:docMk/>
            <pc:sldMk cId="2238707944" sldId="411"/>
            <ac:spMk id="6" creationId="{A9DF0D74-3E8B-4FD1-B710-0C546D0FF2D5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12:44.679" v="570" actId="1076"/>
          <ac:spMkLst>
            <pc:docMk/>
            <pc:sldMk cId="2238707944" sldId="411"/>
            <ac:spMk id="8" creationId="{3849F6D6-4863-49A3-93EF-E54EEF0723D1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07:17.252" v="497" actId="20577"/>
          <ac:spMkLst>
            <pc:docMk/>
            <pc:sldMk cId="2238707944" sldId="411"/>
            <ac:spMk id="141" creationId="{00000000-0000-0000-0000-000000000000}"/>
          </ac:spMkLst>
        </pc:sp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10:47.193" v="513" actId="1076"/>
          <ac:picMkLst>
            <pc:docMk/>
            <pc:sldMk cId="2238707944" sldId="411"/>
            <ac:picMk id="5" creationId="{46399078-7371-463D-93AA-6D750DC8B84A}"/>
          </ac:picMkLst>
        </pc:pic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10:43.427" v="512" actId="1076"/>
          <ac:picMkLst>
            <pc:docMk/>
            <pc:sldMk cId="2238707944" sldId="411"/>
            <ac:picMk id="7" creationId="{F7DD1C53-26B0-40CA-B12E-4D673E729236}"/>
          </ac:picMkLst>
        </pc:picChg>
        <pc:picChg chg="del">
          <ac:chgData name="José Antonio Elías Subiela" userId="S::joseantonio.eliass_um.es#ext#@legitec.onmicrosoft.com::aa4240a3-b92f-4ed5-8b63-9ee11bb98461" providerId="AD" clId="Web-{8EC57FB8-204B-4FAC-8656-9EEAE55FCDEC}" dt="2020-10-06T21:08:27.160" v="506"/>
          <ac:picMkLst>
            <pc:docMk/>
            <pc:sldMk cId="2238707944" sldId="411"/>
            <ac:picMk id="9" creationId="{05CBCAC9-F9D1-4DAD-94D6-CB3E5195B6F0}"/>
          </ac:picMkLst>
        </pc:picChg>
      </pc:sldChg>
      <pc:sldChg chg="modSp">
        <pc:chgData name="José Antonio Elías Subiela" userId="S::joseantonio.eliass_um.es#ext#@legitec.onmicrosoft.com::aa4240a3-b92f-4ed5-8b63-9ee11bb98461" providerId="AD" clId="Web-{8EC57FB8-204B-4FAC-8656-9EEAE55FCDEC}" dt="2020-10-06T21:34:37.013" v="707" actId="1076"/>
        <pc:sldMkLst>
          <pc:docMk/>
          <pc:sldMk cId="4066910483" sldId="412"/>
        </pc:sldMkLst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654" v="690" actId="1076"/>
          <ac:spMkLst>
            <pc:docMk/>
            <pc:sldMk cId="4066910483" sldId="412"/>
            <ac:spMk id="772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669" v="691" actId="1076"/>
          <ac:spMkLst>
            <pc:docMk/>
            <pc:sldMk cId="4066910483" sldId="412"/>
            <ac:spMk id="773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685" v="692" actId="1076"/>
          <ac:spMkLst>
            <pc:docMk/>
            <pc:sldMk cId="4066910483" sldId="412"/>
            <ac:spMk id="774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685" v="693" actId="1076"/>
          <ac:spMkLst>
            <pc:docMk/>
            <pc:sldMk cId="4066910483" sldId="412"/>
            <ac:spMk id="775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01" v="694" actId="1076"/>
          <ac:spMkLst>
            <pc:docMk/>
            <pc:sldMk cId="4066910483" sldId="412"/>
            <ac:spMk id="776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01" v="695" actId="1076"/>
          <ac:spMkLst>
            <pc:docMk/>
            <pc:sldMk cId="4066910483" sldId="412"/>
            <ac:spMk id="777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16" v="697" actId="1076"/>
          <ac:spMkLst>
            <pc:docMk/>
            <pc:sldMk cId="4066910483" sldId="412"/>
            <ac:spMk id="779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32" v="698" actId="1076"/>
          <ac:spMkLst>
            <pc:docMk/>
            <pc:sldMk cId="4066910483" sldId="412"/>
            <ac:spMk id="780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48" v="701" actId="1076"/>
          <ac:spMkLst>
            <pc:docMk/>
            <pc:sldMk cId="4066910483" sldId="412"/>
            <ac:spMk id="783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48" v="702" actId="1076"/>
          <ac:spMkLst>
            <pc:docMk/>
            <pc:sldMk cId="4066910483" sldId="412"/>
            <ac:spMk id="784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63" v="703" actId="1076"/>
          <ac:spMkLst>
            <pc:docMk/>
            <pc:sldMk cId="4066910483" sldId="412"/>
            <ac:spMk id="785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63" v="704" actId="1076"/>
          <ac:spMkLst>
            <pc:docMk/>
            <pc:sldMk cId="4066910483" sldId="412"/>
            <ac:spMk id="786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79" v="705" actId="1076"/>
          <ac:spMkLst>
            <pc:docMk/>
            <pc:sldMk cId="4066910483" sldId="412"/>
            <ac:spMk id="787" creationId="{00000000-0000-0000-0000-000000000000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34:28.794" v="706" actId="1076"/>
          <ac:spMkLst>
            <pc:docMk/>
            <pc:sldMk cId="4066910483" sldId="412"/>
            <ac:spMk id="788" creationId="{00000000-0000-0000-0000-000000000000}"/>
          </ac:spMkLst>
        </pc:spChg>
        <pc:picChg chg="mod">
          <ac:chgData name="José Antonio Elías Subiela" userId="S::joseantonio.eliass_um.es#ext#@legitec.onmicrosoft.com::aa4240a3-b92f-4ed5-8b63-9ee11bb98461" providerId="AD" clId="Web-{8EC57FB8-204B-4FAC-8656-9EEAE55FCDEC}" dt="2020-10-06T21:34:37.013" v="707" actId="1076"/>
          <ac:picMkLst>
            <pc:docMk/>
            <pc:sldMk cId="4066910483" sldId="412"/>
            <ac:picMk id="3" creationId="{7CA04430-C197-441A-BFC4-71D548B26218}"/>
          </ac:picMkLst>
        </pc:picChg>
        <pc:cxnChg chg="mod">
          <ac:chgData name="José Antonio Elías Subiela" userId="S::joseantonio.eliass_um.es#ext#@legitec.onmicrosoft.com::aa4240a3-b92f-4ed5-8b63-9ee11bb98461" providerId="AD" clId="Web-{8EC57FB8-204B-4FAC-8656-9EEAE55FCDEC}" dt="2020-10-06T21:34:28.716" v="696" actId="1076"/>
          <ac:cxnSpMkLst>
            <pc:docMk/>
            <pc:sldMk cId="4066910483" sldId="412"/>
            <ac:cxnSpMk id="778" creationId="{00000000-0000-0000-0000-000000000000}"/>
          </ac:cxnSpMkLst>
        </pc:cxnChg>
        <pc:cxnChg chg="mod">
          <ac:chgData name="José Antonio Elías Subiela" userId="S::joseantonio.eliass_um.es#ext#@legitec.onmicrosoft.com::aa4240a3-b92f-4ed5-8b63-9ee11bb98461" providerId="AD" clId="Web-{8EC57FB8-204B-4FAC-8656-9EEAE55FCDEC}" dt="2020-10-06T21:34:28.732" v="699" actId="1076"/>
          <ac:cxnSpMkLst>
            <pc:docMk/>
            <pc:sldMk cId="4066910483" sldId="412"/>
            <ac:cxnSpMk id="781" creationId="{00000000-0000-0000-0000-000000000000}"/>
          </ac:cxnSpMkLst>
        </pc:cxnChg>
        <pc:cxnChg chg="mod">
          <ac:chgData name="José Antonio Elías Subiela" userId="S::joseantonio.eliass_um.es#ext#@legitec.onmicrosoft.com::aa4240a3-b92f-4ed5-8b63-9ee11bb98461" providerId="AD" clId="Web-{8EC57FB8-204B-4FAC-8656-9EEAE55FCDEC}" dt="2020-10-06T21:34:28.732" v="700" actId="1076"/>
          <ac:cxnSpMkLst>
            <pc:docMk/>
            <pc:sldMk cId="4066910483" sldId="412"/>
            <ac:cxnSpMk id="782" creationId="{00000000-0000-0000-0000-000000000000}"/>
          </ac:cxnSpMkLst>
        </pc:cxnChg>
      </pc:sldChg>
      <pc:sldChg chg="addSp delSp modSp add ord replId">
        <pc:chgData name="José Antonio Elías Subiela" userId="S::joseantonio.eliass_um.es#ext#@legitec.onmicrosoft.com::aa4240a3-b92f-4ed5-8b63-9ee11bb98461" providerId="AD" clId="Web-{8EC57FB8-204B-4FAC-8656-9EEAE55FCDEC}" dt="2020-10-06T21:23:14.877" v="617" actId="1076"/>
        <pc:sldMkLst>
          <pc:docMk/>
          <pc:sldMk cId="1490809188" sldId="414"/>
        </pc:sldMkLst>
        <pc:spChg chg="mod">
          <ac:chgData name="José Antonio Elías Subiela" userId="S::joseantonio.eliass_um.es#ext#@legitec.onmicrosoft.com::aa4240a3-b92f-4ed5-8b63-9ee11bb98461" providerId="AD" clId="Web-{8EC57FB8-204B-4FAC-8656-9EEAE55FCDEC}" dt="2020-10-06T21:18:31.935" v="584" actId="1076"/>
          <ac:spMkLst>
            <pc:docMk/>
            <pc:sldMk cId="1490809188" sldId="414"/>
            <ac:spMk id="4" creationId="{6A110CCE-A3E4-4044-BF51-9C8F2FE27B9A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19:46.624" v="609" actId="1076"/>
          <ac:spMkLst>
            <pc:docMk/>
            <pc:sldMk cId="1490809188" sldId="414"/>
            <ac:spMk id="8" creationId="{3849F6D6-4863-49A3-93EF-E54EEF0723D1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14:13.493" v="575" actId="20577"/>
          <ac:spMkLst>
            <pc:docMk/>
            <pc:sldMk cId="1490809188" sldId="414"/>
            <ac:spMk id="141" creationId="{00000000-0000-0000-0000-000000000000}"/>
          </ac:spMkLst>
        </pc:sp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22:29.111" v="613" actId="1076"/>
          <ac:picMkLst>
            <pc:docMk/>
            <pc:sldMk cId="1490809188" sldId="414"/>
            <ac:picMk id="2" creationId="{757D4369-D6CF-416A-9FFC-BBEF566F146D}"/>
          </ac:picMkLst>
        </pc:pic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23:14.877" v="617" actId="1076"/>
          <ac:picMkLst>
            <pc:docMk/>
            <pc:sldMk cId="1490809188" sldId="414"/>
            <ac:picMk id="3" creationId="{98087C6B-67A8-4E86-9C02-647F27CD3BC6}"/>
          </ac:picMkLst>
        </pc:picChg>
        <pc:picChg chg="del">
          <ac:chgData name="José Antonio Elías Subiela" userId="S::joseantonio.eliass_um.es#ext#@legitec.onmicrosoft.com::aa4240a3-b92f-4ed5-8b63-9ee11bb98461" providerId="AD" clId="Web-{8EC57FB8-204B-4FAC-8656-9EEAE55FCDEC}" dt="2020-10-06T21:22:22.173" v="610"/>
          <ac:picMkLst>
            <pc:docMk/>
            <pc:sldMk cId="1490809188" sldId="414"/>
            <ac:picMk id="5" creationId="{C810904B-A7CE-4987-B109-8A1461DD77EE}"/>
          </ac:picMkLst>
        </pc:picChg>
        <pc:picChg chg="del">
          <ac:chgData name="José Antonio Elías Subiela" userId="S::joseantonio.eliass_um.es#ext#@legitec.onmicrosoft.com::aa4240a3-b92f-4ed5-8b63-9ee11bb98461" providerId="AD" clId="Web-{8EC57FB8-204B-4FAC-8656-9EEAE55FCDEC}" dt="2020-10-06T21:22:24.517" v="611"/>
          <ac:picMkLst>
            <pc:docMk/>
            <pc:sldMk cId="1490809188" sldId="414"/>
            <ac:picMk id="7" creationId="{8036AA54-BE0A-4F66-9078-205E4F9DF27B}"/>
          </ac:picMkLst>
        </pc:picChg>
      </pc:sldChg>
      <pc:sldChg chg="addSp delSp modSp add replId">
        <pc:chgData name="José Antonio Elías Subiela" userId="S::joseantonio.eliass_um.es#ext#@legitec.onmicrosoft.com::aa4240a3-b92f-4ed5-8b63-9ee11bb98461" providerId="AD" clId="Web-{8EC57FB8-204B-4FAC-8656-9EEAE55FCDEC}" dt="2020-10-06T21:30:14.368" v="660" actId="1076"/>
        <pc:sldMkLst>
          <pc:docMk/>
          <pc:sldMk cId="240524275" sldId="416"/>
        </pc:sldMkLst>
        <pc:spChg chg="mod">
          <ac:chgData name="José Antonio Elías Subiela" userId="S::joseantonio.eliass_um.es#ext#@legitec.onmicrosoft.com::aa4240a3-b92f-4ed5-8b63-9ee11bb98461" providerId="AD" clId="Web-{8EC57FB8-204B-4FAC-8656-9EEAE55FCDEC}" dt="2020-10-06T21:25:26.645" v="631"/>
          <ac:spMkLst>
            <pc:docMk/>
            <pc:sldMk cId="240524275" sldId="416"/>
            <ac:spMk id="4" creationId="{6A110CCE-A3E4-4044-BF51-9C8F2FE27B9A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26:42.287" v="653" actId="20577"/>
          <ac:spMkLst>
            <pc:docMk/>
            <pc:sldMk cId="240524275" sldId="416"/>
            <ac:spMk id="8" creationId="{3849F6D6-4863-49A3-93EF-E54EEF0723D1}"/>
          </ac:spMkLst>
        </pc:spChg>
        <pc:spChg chg="mod">
          <ac:chgData name="José Antonio Elías Subiela" userId="S::joseantonio.eliass_um.es#ext#@legitec.onmicrosoft.com::aa4240a3-b92f-4ed5-8b63-9ee11bb98461" providerId="AD" clId="Web-{8EC57FB8-204B-4FAC-8656-9EEAE55FCDEC}" dt="2020-10-06T21:23:50.206" v="621" actId="20577"/>
          <ac:spMkLst>
            <pc:docMk/>
            <pc:sldMk cId="240524275" sldId="416"/>
            <ac:spMk id="141" creationId="{00000000-0000-0000-0000-000000000000}"/>
          </ac:spMkLst>
        </pc:spChg>
        <pc:picChg chg="del">
          <ac:chgData name="José Antonio Elías Subiela" userId="S::joseantonio.eliass_um.es#ext#@legitec.onmicrosoft.com::aa4240a3-b92f-4ed5-8b63-9ee11bb98461" providerId="AD" clId="Web-{8EC57FB8-204B-4FAC-8656-9EEAE55FCDEC}" dt="2020-10-06T21:26:45.052" v="654"/>
          <ac:picMkLst>
            <pc:docMk/>
            <pc:sldMk cId="240524275" sldId="416"/>
            <ac:picMk id="2" creationId="{757D4369-D6CF-416A-9FFC-BBEF566F146D}"/>
          </ac:picMkLst>
        </pc:picChg>
        <pc:picChg chg="del">
          <ac:chgData name="José Antonio Elías Subiela" userId="S::joseantonio.eliass_um.es#ext#@legitec.onmicrosoft.com::aa4240a3-b92f-4ed5-8b63-9ee11bb98461" providerId="AD" clId="Web-{8EC57FB8-204B-4FAC-8656-9EEAE55FCDEC}" dt="2020-10-06T21:26:47.115" v="655"/>
          <ac:picMkLst>
            <pc:docMk/>
            <pc:sldMk cId="240524275" sldId="416"/>
            <ac:picMk id="3" creationId="{98087C6B-67A8-4E86-9C02-647F27CD3BC6}"/>
          </ac:picMkLst>
        </pc:pic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30:14.368" v="660" actId="1076"/>
          <ac:picMkLst>
            <pc:docMk/>
            <pc:sldMk cId="240524275" sldId="416"/>
            <ac:picMk id="5" creationId="{09A4517F-3077-4BA4-BF0E-03064A8EC942}"/>
          </ac:picMkLst>
        </pc:picChg>
        <pc:picChg chg="add mod">
          <ac:chgData name="José Antonio Elías Subiela" userId="S::joseantonio.eliass_um.es#ext#@legitec.onmicrosoft.com::aa4240a3-b92f-4ed5-8b63-9ee11bb98461" providerId="AD" clId="Web-{8EC57FB8-204B-4FAC-8656-9EEAE55FCDEC}" dt="2020-10-06T21:30:12.446" v="659" actId="1076"/>
          <ac:picMkLst>
            <pc:docMk/>
            <pc:sldMk cId="240524275" sldId="416"/>
            <ac:picMk id="6" creationId="{74249A74-09FD-426C-9275-C4255FE9EA24}"/>
          </ac:picMkLst>
        </pc:picChg>
      </pc:sldChg>
      <pc:sldChg chg="delSp modSp add ord replId">
        <pc:chgData name="José Antonio Elías Subiela" userId="S::joseantonio.eliass_um.es#ext#@legitec.onmicrosoft.com::aa4240a3-b92f-4ed5-8b63-9ee11bb98461" providerId="AD" clId="Web-{8EC57FB8-204B-4FAC-8656-9EEAE55FCDEC}" dt="2020-10-06T21:32:54.621" v="674"/>
        <pc:sldMkLst>
          <pc:docMk/>
          <pc:sldMk cId="1476443981" sldId="417"/>
        </pc:sldMkLst>
        <pc:spChg chg="mod">
          <ac:chgData name="José Antonio Elías Subiela" userId="S::joseantonio.eliass_um.es#ext#@legitec.onmicrosoft.com::aa4240a3-b92f-4ed5-8b63-9ee11bb98461" providerId="AD" clId="Web-{8EC57FB8-204B-4FAC-8656-9EEAE55FCDEC}" dt="2020-10-06T21:32:44.777" v="673" actId="1076"/>
          <ac:spMkLst>
            <pc:docMk/>
            <pc:sldMk cId="1476443981" sldId="417"/>
            <ac:spMk id="351" creationId="{00000000-0000-0000-0000-000000000000}"/>
          </ac:spMkLst>
        </pc:spChg>
        <pc:spChg chg="del">
          <ac:chgData name="José Antonio Elías Subiela" userId="S::joseantonio.eliass_um.es#ext#@legitec.onmicrosoft.com::aa4240a3-b92f-4ed5-8b63-9ee11bb98461" providerId="AD" clId="Web-{8EC57FB8-204B-4FAC-8656-9EEAE55FCDEC}" dt="2020-10-06T21:32:54.621" v="674"/>
          <ac:spMkLst>
            <pc:docMk/>
            <pc:sldMk cId="1476443981" sldId="417"/>
            <ac:spMk id="352" creationId="{00000000-0000-0000-0000-000000000000}"/>
          </ac:spMkLst>
        </pc:spChg>
      </pc:sldChg>
    </pc:docChg>
  </pc:docChgLst>
  <pc:docChgLst>
    <pc:chgData name="pablo.sempere.frutos" userId="S::pablo.sempere.frutos_gmail.com#ext#@legitec.onmicrosoft.com::83bc641b-7738-4c9e-a7a5-4ba67f3541d6" providerId="AD" clId="Web-{C3254BB9-4457-46DB-9CBE-515E9864C298}"/>
    <pc:docChg chg="addSld delSld modSld">
      <pc:chgData name="pablo.sempere.frutos" userId="S::pablo.sempere.frutos_gmail.com#ext#@legitec.onmicrosoft.com::83bc641b-7738-4c9e-a7a5-4ba67f3541d6" providerId="AD" clId="Web-{C3254BB9-4457-46DB-9CBE-515E9864C298}" dt="2020-10-09T14:48:09.668" v="305" actId="20577"/>
      <pc:docMkLst>
        <pc:docMk/>
      </pc:docMkLst>
      <pc:sldChg chg="modSp">
        <pc:chgData name="pablo.sempere.frutos" userId="S::pablo.sempere.frutos_gmail.com#ext#@legitec.onmicrosoft.com::83bc641b-7738-4c9e-a7a5-4ba67f3541d6" providerId="AD" clId="Web-{C3254BB9-4457-46DB-9CBE-515E9864C298}" dt="2020-10-09T12:58:07.967" v="6" actId="20577"/>
        <pc:sldMkLst>
          <pc:docMk/>
          <pc:sldMk cId="0" sldId="257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2:58:07.967" v="6" actId="20577"/>
          <ac:spMkLst>
            <pc:docMk/>
            <pc:sldMk cId="0" sldId="257"/>
            <ac:spMk id="72" creationId="{00000000-0000-0000-0000-000000000000}"/>
          </ac:spMkLst>
        </pc:spChg>
        <pc:spChg chg="mod">
          <ac:chgData name="pablo.sempere.frutos" userId="S::pablo.sempere.frutos_gmail.com#ext#@legitec.onmicrosoft.com::83bc641b-7738-4c9e-a7a5-4ba67f3541d6" providerId="AD" clId="Web-{C3254BB9-4457-46DB-9CBE-515E9864C298}" dt="2020-10-09T12:57:48.405" v="4" actId="20577"/>
          <ac:spMkLst>
            <pc:docMk/>
            <pc:sldMk cId="0" sldId="257"/>
            <ac:spMk id="73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2:58:39.593" v="9" actId="14100"/>
        <pc:sldMkLst>
          <pc:docMk/>
          <pc:sldMk cId="0" sldId="260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2:58:39.593" v="9" actId="14100"/>
          <ac:spMkLst>
            <pc:docMk/>
            <pc:sldMk cId="0" sldId="260"/>
            <ac:spMk id="95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2:58:45.234" v="10" actId="20577"/>
        <pc:sldMkLst>
          <pc:docMk/>
          <pc:sldMk cId="0" sldId="261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2:58:45.234" v="10" actId="20577"/>
          <ac:spMkLst>
            <pc:docMk/>
            <pc:sldMk cId="0" sldId="261"/>
            <ac:spMk id="103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2:23.427" v="30" actId="20577"/>
        <pc:sldMkLst>
          <pc:docMk/>
          <pc:sldMk cId="0" sldId="264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2:23.427" v="30" actId="20577"/>
          <ac:spMkLst>
            <pc:docMk/>
            <pc:sldMk cId="0" sldId="264"/>
            <ac:spMk id="8" creationId="{3849F6D6-4863-49A3-93EF-E54EEF0723D1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2:59:35.063" v="13" actId="20577"/>
        <pc:sldMkLst>
          <pc:docMk/>
          <pc:sldMk cId="1710524815" sldId="272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2:59:35.063" v="13" actId="20577"/>
          <ac:spMkLst>
            <pc:docMk/>
            <pc:sldMk cId="1710524815" sldId="272"/>
            <ac:spMk id="263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5:08.822" v="38" actId="20577"/>
        <pc:sldMkLst>
          <pc:docMk/>
          <pc:sldMk cId="0" sldId="286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5:08.822" v="38" actId="20577"/>
          <ac:spMkLst>
            <pc:docMk/>
            <pc:sldMk cId="0" sldId="286"/>
            <ac:spMk id="836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5:35.229" v="43" actId="14100"/>
        <pc:sldMkLst>
          <pc:docMk/>
          <pc:sldMk cId="0" sldId="287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5:35.229" v="43" actId="14100"/>
          <ac:spMkLst>
            <pc:docMk/>
            <pc:sldMk cId="0" sldId="287"/>
            <ac:spMk id="842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6:54.965" v="52" actId="20577"/>
        <pc:sldMkLst>
          <pc:docMk/>
          <pc:sldMk cId="0" sldId="288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6:54.965" v="52" actId="20577"/>
          <ac:spMkLst>
            <pc:docMk/>
            <pc:sldMk cId="0" sldId="288"/>
            <ac:spMk id="850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7:21.997" v="68" actId="20577"/>
        <pc:sldMkLst>
          <pc:docMk/>
          <pc:sldMk cId="0" sldId="289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7:21.997" v="68" actId="20577"/>
          <ac:spMkLst>
            <pc:docMk/>
            <pc:sldMk cId="0" sldId="289"/>
            <ac:spMk id="857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8:10.076" v="72" actId="20577"/>
        <pc:sldMkLst>
          <pc:docMk/>
          <pc:sldMk cId="0" sldId="291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8:10.076" v="72" actId="20577"/>
          <ac:spMkLst>
            <pc:docMk/>
            <pc:sldMk cId="0" sldId="291"/>
            <ac:spMk id="871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9:12.719" v="123" actId="20577"/>
        <pc:sldMkLst>
          <pc:docMk/>
          <pc:sldMk cId="0" sldId="292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8:26.452" v="83" actId="14100"/>
          <ac:spMkLst>
            <pc:docMk/>
            <pc:sldMk cId="0" sldId="292"/>
            <ac:spMk id="877" creationId="{00000000-0000-0000-0000-000000000000}"/>
          </ac:spMkLst>
        </pc:spChg>
        <pc:spChg chg="mod">
          <ac:chgData name="pablo.sempere.frutos" userId="S::pablo.sempere.frutos_gmail.com#ext#@legitec.onmicrosoft.com::83bc641b-7738-4c9e-a7a5-4ba67f3541d6" providerId="AD" clId="Web-{C3254BB9-4457-46DB-9CBE-515E9864C298}" dt="2020-10-09T13:09:12.719" v="123" actId="20577"/>
          <ac:spMkLst>
            <pc:docMk/>
            <pc:sldMk cId="0" sldId="292"/>
            <ac:spMk id="878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4:48:09.668" v="304" actId="20577"/>
        <pc:sldMkLst>
          <pc:docMk/>
          <pc:sldMk cId="2127001833" sldId="394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4:48:09.668" v="304" actId="20577"/>
          <ac:spMkLst>
            <pc:docMk/>
            <pc:sldMk cId="2127001833" sldId="394"/>
            <ac:spMk id="8" creationId="{00000000-0000-0000-0000-000000000000}"/>
          </ac:spMkLst>
        </pc:spChg>
      </pc:sldChg>
      <pc:sldChg chg="addSp delSp modSp">
        <pc:chgData name="pablo.sempere.frutos" userId="S::pablo.sempere.frutos_gmail.com#ext#@legitec.onmicrosoft.com::83bc641b-7738-4c9e-a7a5-4ba67f3541d6" providerId="AD" clId="Web-{C3254BB9-4457-46DB-9CBE-515E9864C298}" dt="2020-10-09T13:19:49.859" v="251" actId="1076"/>
        <pc:sldMkLst>
          <pc:docMk/>
          <pc:sldMk cId="2280758710" sldId="397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19:49.859" v="251" actId="1076"/>
          <ac:spMkLst>
            <pc:docMk/>
            <pc:sldMk cId="2280758710" sldId="397"/>
            <ac:spMk id="3" creationId="{F9B8F406-2D4E-44DE-B3A7-D65CAEB98549}"/>
          </ac:spMkLst>
        </pc:spChg>
        <pc:spChg chg="mod">
          <ac:chgData name="pablo.sempere.frutos" userId="S::pablo.sempere.frutos_gmail.com#ext#@legitec.onmicrosoft.com::83bc641b-7738-4c9e-a7a5-4ba67f3541d6" providerId="AD" clId="Web-{C3254BB9-4457-46DB-9CBE-515E9864C298}" dt="2020-10-09T13:12:52.365" v="195" actId="14100"/>
          <ac:spMkLst>
            <pc:docMk/>
            <pc:sldMk cId="2280758710" sldId="397"/>
            <ac:spMk id="4" creationId="{CE212817-0C31-4455-BFBE-D06F5015B7B9}"/>
          </ac:spMkLst>
        </pc:spChg>
        <pc:spChg chg="mod">
          <ac:chgData name="pablo.sempere.frutos" userId="S::pablo.sempere.frutos_gmail.com#ext#@legitec.onmicrosoft.com::83bc641b-7738-4c9e-a7a5-4ba67f3541d6" providerId="AD" clId="Web-{C3254BB9-4457-46DB-9CBE-515E9864C298}" dt="2020-10-09T13:12:47.599" v="194" actId="14100"/>
          <ac:spMkLst>
            <pc:docMk/>
            <pc:sldMk cId="2280758710" sldId="397"/>
            <ac:spMk id="5" creationId="{7C104076-5F82-42C5-9929-D1850C8FAFB0}"/>
          </ac:spMkLst>
        </pc:spChg>
        <pc:picChg chg="add mod modCrop">
          <ac:chgData name="pablo.sempere.frutos" userId="S::pablo.sempere.frutos_gmail.com#ext#@legitec.onmicrosoft.com::83bc641b-7738-4c9e-a7a5-4ba67f3541d6" providerId="AD" clId="Web-{C3254BB9-4457-46DB-9CBE-515E9864C298}" dt="2020-10-09T13:19:46.406" v="250" actId="1076"/>
          <ac:picMkLst>
            <pc:docMk/>
            <pc:sldMk cId="2280758710" sldId="397"/>
            <ac:picMk id="6" creationId="{3D8B2EAD-BB5A-429E-89C5-E1177DF45875}"/>
          </ac:picMkLst>
        </pc:picChg>
        <pc:picChg chg="del">
          <ac:chgData name="pablo.sempere.frutos" userId="S::pablo.sempere.frutos_gmail.com#ext#@legitec.onmicrosoft.com::83bc641b-7738-4c9e-a7a5-4ba67f3541d6" providerId="AD" clId="Web-{C3254BB9-4457-46DB-9CBE-515E9864C298}" dt="2020-10-09T13:19:31.047" v="235"/>
          <ac:picMkLst>
            <pc:docMk/>
            <pc:sldMk cId="2280758710" sldId="397"/>
            <ac:picMk id="9" creationId="{3B28B7BD-17CA-42F4-8234-F0CB02619F63}"/>
          </ac:picMkLst>
        </pc:pic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2:59:42.673" v="14" actId="20577"/>
        <pc:sldMkLst>
          <pc:docMk/>
          <pc:sldMk cId="3336706219" sldId="401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2:59:42.673" v="14" actId="20577"/>
          <ac:spMkLst>
            <pc:docMk/>
            <pc:sldMk cId="3336706219" sldId="401"/>
            <ac:spMk id="2" creationId="{C3BA690F-B1C1-4621-BB98-73C8C4D64A61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0:26.237" v="27" actId="20577"/>
        <pc:sldMkLst>
          <pc:docMk/>
          <pc:sldMk cId="2126615514" sldId="405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0:26.237" v="27" actId="20577"/>
          <ac:spMkLst>
            <pc:docMk/>
            <pc:sldMk cId="2126615514" sldId="405"/>
            <ac:spMk id="3" creationId="{FAE9E7AB-8203-48E9-927F-35CF5F441FE7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2:49.990" v="32" actId="20577"/>
        <pc:sldMkLst>
          <pc:docMk/>
          <pc:sldMk cId="4056271222" sldId="407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2:49.990" v="32" actId="20577"/>
          <ac:spMkLst>
            <pc:docMk/>
            <pc:sldMk cId="4056271222" sldId="407"/>
            <ac:spMk id="4" creationId="{02E7DB99-5D5C-4108-BA7B-63A338FA2DC5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3:04.178" v="34" actId="20577"/>
        <pc:sldMkLst>
          <pc:docMk/>
          <pc:sldMk cId="2238707944" sldId="411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3:04.178" v="34" actId="20577"/>
          <ac:spMkLst>
            <pc:docMk/>
            <pc:sldMk cId="2238707944" sldId="411"/>
            <ac:spMk id="4" creationId="{E4A46703-2958-47A9-928D-5E88674F87B7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4:49.649" v="37" actId="20577"/>
        <pc:sldMkLst>
          <pc:docMk/>
          <pc:sldMk cId="891047440" sldId="413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4:49.649" v="37" actId="20577"/>
          <ac:spMkLst>
            <pc:docMk/>
            <pc:sldMk cId="891047440" sldId="413"/>
            <ac:spMk id="821" creationId="{00000000-0000-0000-0000-000000000000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3:45.585" v="36" actId="20577"/>
        <pc:sldMkLst>
          <pc:docMk/>
          <pc:sldMk cId="240524275" sldId="416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3:45.585" v="36" actId="20577"/>
          <ac:spMkLst>
            <pc:docMk/>
            <pc:sldMk cId="240524275" sldId="416"/>
            <ac:spMk id="4" creationId="{6A110CCE-A3E4-4044-BF51-9C8F2FE27B9A}"/>
          </ac:spMkLst>
        </pc:spChg>
      </pc:sldChg>
      <pc:sldChg chg="modSp">
        <pc:chgData name="pablo.sempere.frutos" userId="S::pablo.sempere.frutos_gmail.com#ext#@legitec.onmicrosoft.com::83bc641b-7738-4c9e-a7a5-4ba67f3541d6" providerId="AD" clId="Web-{C3254BB9-4457-46DB-9CBE-515E9864C298}" dt="2020-10-09T13:09:52.220" v="135" actId="20577"/>
        <pc:sldMkLst>
          <pc:docMk/>
          <pc:sldMk cId="3601185850" sldId="418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09:52.220" v="135" actId="20577"/>
          <ac:spMkLst>
            <pc:docMk/>
            <pc:sldMk cId="3601185850" sldId="418"/>
            <ac:spMk id="2" creationId="{0B194DC6-4891-4879-A7A5-8D566E1F96F7}"/>
          </ac:spMkLst>
        </pc:spChg>
      </pc:sldChg>
      <pc:sldChg chg="modSp new">
        <pc:chgData name="pablo.sempere.frutos" userId="S::pablo.sempere.frutos_gmail.com#ext#@legitec.onmicrosoft.com::83bc641b-7738-4c9e-a7a5-4ba67f3541d6" providerId="AD" clId="Web-{C3254BB9-4457-46DB-9CBE-515E9864C298}" dt="2020-10-09T13:13:05.146" v="204" actId="20577"/>
        <pc:sldMkLst>
          <pc:docMk/>
          <pc:sldMk cId="1992523950" sldId="419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13:05.146" v="204" actId="20577"/>
          <ac:spMkLst>
            <pc:docMk/>
            <pc:sldMk cId="1992523950" sldId="419"/>
            <ac:spMk id="2" creationId="{6BA6F56D-A86D-4B73-8535-DA7BD6299EC8}"/>
          </ac:spMkLst>
        </pc:spChg>
      </pc:sldChg>
      <pc:sldChg chg="addSp delSp modSp new">
        <pc:chgData name="pablo.sempere.frutos" userId="S::pablo.sempere.frutos_gmail.com#ext#@legitec.onmicrosoft.com::83bc641b-7738-4c9e-a7a5-4ba67f3541d6" providerId="AD" clId="Web-{C3254BB9-4457-46DB-9CBE-515E9864C298}" dt="2020-10-09T13:14:50.336" v="227"/>
        <pc:sldMkLst>
          <pc:docMk/>
          <pc:sldMk cId="426233571" sldId="420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3:14:30.117" v="225" actId="20577"/>
          <ac:spMkLst>
            <pc:docMk/>
            <pc:sldMk cId="426233571" sldId="420"/>
            <ac:spMk id="2" creationId="{05D3F8B9-471C-4E6F-9CCB-1FB90AF7D428}"/>
          </ac:spMkLst>
        </pc:spChg>
        <pc:spChg chg="del">
          <ac:chgData name="pablo.sempere.frutos" userId="S::pablo.sempere.frutos_gmail.com#ext#@legitec.onmicrosoft.com::83bc641b-7738-4c9e-a7a5-4ba67f3541d6" providerId="AD" clId="Web-{C3254BB9-4457-46DB-9CBE-515E9864C298}" dt="2020-10-09T13:14:26.336" v="224"/>
          <ac:spMkLst>
            <pc:docMk/>
            <pc:sldMk cId="426233571" sldId="420"/>
            <ac:spMk id="3" creationId="{7CA21F02-708E-48C4-A5AF-71E1A0B8AE9C}"/>
          </ac:spMkLst>
        </pc:spChg>
        <pc:picChg chg="add mod">
          <ac:chgData name="pablo.sempere.frutos" userId="S::pablo.sempere.frutos_gmail.com#ext#@legitec.onmicrosoft.com::83bc641b-7738-4c9e-a7a5-4ba67f3541d6" providerId="AD" clId="Web-{C3254BB9-4457-46DB-9CBE-515E9864C298}" dt="2020-10-09T13:14:50.336" v="227"/>
          <ac:picMkLst>
            <pc:docMk/>
            <pc:sldMk cId="426233571" sldId="420"/>
            <ac:picMk id="5" creationId="{9832663D-CB44-440C-9034-A91E5FC69450}"/>
          </ac:picMkLst>
        </pc:picChg>
      </pc:sldChg>
      <pc:sldChg chg="addSp delSp modSp new del">
        <pc:chgData name="pablo.sempere.frutos" userId="S::pablo.sempere.frutos_gmail.com#ext#@legitec.onmicrosoft.com::83bc641b-7738-4c9e-a7a5-4ba67f3541d6" providerId="AD" clId="Web-{C3254BB9-4457-46DB-9CBE-515E9864C298}" dt="2020-10-09T14:47:54.292" v="301"/>
        <pc:sldMkLst>
          <pc:docMk/>
          <pc:sldMk cId="2703083297" sldId="421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4:33:57.380" v="256" actId="20577"/>
          <ac:spMkLst>
            <pc:docMk/>
            <pc:sldMk cId="2703083297" sldId="421"/>
            <ac:spMk id="2" creationId="{B24A4443-CC1D-433E-A8B8-2F8864D9F046}"/>
          </ac:spMkLst>
        </pc:spChg>
        <pc:spChg chg="add del mod">
          <ac:chgData name="pablo.sempere.frutos" userId="S::pablo.sempere.frutos_gmail.com#ext#@legitec.onmicrosoft.com::83bc641b-7738-4c9e-a7a5-4ba67f3541d6" providerId="AD" clId="Web-{C3254BB9-4457-46DB-9CBE-515E9864C298}" dt="2020-10-09T14:43:41.083" v="259"/>
          <ac:spMkLst>
            <pc:docMk/>
            <pc:sldMk cId="2703083297" sldId="421"/>
            <ac:spMk id="3" creationId="{E01BC2F7-CE38-4725-8164-BED6FB5D8681}"/>
          </ac:spMkLst>
        </pc:spChg>
      </pc:sldChg>
      <pc:sldChg chg="modSp new">
        <pc:chgData name="pablo.sempere.frutos" userId="S::pablo.sempere.frutos_gmail.com#ext#@legitec.onmicrosoft.com::83bc641b-7738-4c9e-a7a5-4ba67f3541d6" providerId="AD" clId="Web-{C3254BB9-4457-46DB-9CBE-515E9864C298}" dt="2020-10-09T14:47:10.338" v="300" actId="20577"/>
        <pc:sldMkLst>
          <pc:docMk/>
          <pc:sldMk cId="2884233824" sldId="422"/>
        </pc:sldMkLst>
        <pc:spChg chg="mod">
          <ac:chgData name="pablo.sempere.frutos" userId="S::pablo.sempere.frutos_gmail.com#ext#@legitec.onmicrosoft.com::83bc641b-7738-4c9e-a7a5-4ba67f3541d6" providerId="AD" clId="Web-{C3254BB9-4457-46DB-9CBE-515E9864C298}" dt="2020-10-09T14:44:34.537" v="271" actId="20577"/>
          <ac:spMkLst>
            <pc:docMk/>
            <pc:sldMk cId="2884233824" sldId="422"/>
            <ac:spMk id="2" creationId="{1DF335C0-0719-415B-AAEA-FFD9D9FBBC70}"/>
          </ac:spMkLst>
        </pc:spChg>
        <pc:spChg chg="mod">
          <ac:chgData name="pablo.sempere.frutos" userId="S::pablo.sempere.frutos_gmail.com#ext#@legitec.onmicrosoft.com::83bc641b-7738-4c9e-a7a5-4ba67f3541d6" providerId="AD" clId="Web-{C3254BB9-4457-46DB-9CBE-515E9864C298}" dt="2020-10-09T14:47:10.338" v="300" actId="20577"/>
          <ac:spMkLst>
            <pc:docMk/>
            <pc:sldMk cId="2884233824" sldId="422"/>
            <ac:spMk id="3" creationId="{0F53EE35-CB4F-44B7-A69D-68289108C604}"/>
          </ac:spMkLst>
        </pc:spChg>
      </pc:sldChg>
      <pc:sldChg chg="new del">
        <pc:chgData name="pablo.sempere.frutos" userId="S::pablo.sempere.frutos_gmail.com#ext#@legitec.onmicrosoft.com::83bc641b-7738-4c9e-a7a5-4ba67f3541d6" providerId="AD" clId="Web-{C3254BB9-4457-46DB-9CBE-515E9864C298}" dt="2020-10-09T14:44:19.959" v="261"/>
        <pc:sldMkLst>
          <pc:docMk/>
          <pc:sldMk cId="3638570311" sldId="422"/>
        </pc:sldMkLst>
      </pc:sldChg>
    </pc:docChg>
  </pc:docChgLst>
  <pc:docChgLst>
    <pc:chgData name="Alejandro Cano" userId="8c5bfe21-43ca-471a-a98a-c94f09d5e42a" providerId="ADAL" clId="{26F34397-D475-443F-9B0A-4F9C0F618235}"/>
    <pc:docChg chg="undo redo custSel mod addSld delSld modSld sldOrd">
      <pc:chgData name="Alejandro Cano" userId="8c5bfe21-43ca-471a-a98a-c94f09d5e42a" providerId="ADAL" clId="{26F34397-D475-443F-9B0A-4F9C0F618235}" dt="2020-10-06T21:57:08.586" v="2810" actId="47"/>
      <pc:docMkLst>
        <pc:docMk/>
      </pc:docMkLst>
      <pc:sldChg chg="modSp mod">
        <pc:chgData name="Alejandro Cano" userId="8c5bfe21-43ca-471a-a98a-c94f09d5e42a" providerId="ADAL" clId="{26F34397-D475-443F-9B0A-4F9C0F618235}" dt="2020-10-06T19:42:52.566" v="44" actId="14100"/>
        <pc:sldMkLst>
          <pc:docMk/>
          <pc:sldMk cId="0" sldId="256"/>
        </pc:sldMkLst>
        <pc:spChg chg="mod">
          <ac:chgData name="Alejandro Cano" userId="8c5bfe21-43ca-471a-a98a-c94f09d5e42a" providerId="ADAL" clId="{26F34397-D475-443F-9B0A-4F9C0F618235}" dt="2020-10-06T19:42:52.566" v="44" actId="14100"/>
          <ac:spMkLst>
            <pc:docMk/>
            <pc:sldMk cId="0" sldId="256"/>
            <ac:spMk id="60" creationId="{00000000-0000-0000-0000-000000000000}"/>
          </ac:spMkLst>
        </pc:spChg>
      </pc:sldChg>
      <pc:sldChg chg="addSp delSp modSp mod">
        <pc:chgData name="Alejandro Cano" userId="8c5bfe21-43ca-471a-a98a-c94f09d5e42a" providerId="ADAL" clId="{26F34397-D475-443F-9B0A-4F9C0F618235}" dt="2020-10-06T21:34:43.665" v="2447" actId="478"/>
        <pc:sldMkLst>
          <pc:docMk/>
          <pc:sldMk cId="0" sldId="257"/>
        </pc:sldMkLst>
        <pc:spChg chg="add del mod">
          <ac:chgData name="Alejandro Cano" userId="8c5bfe21-43ca-471a-a98a-c94f09d5e42a" providerId="ADAL" clId="{26F34397-D475-443F-9B0A-4F9C0F618235}" dt="2020-10-06T19:51:32.034" v="482" actId="478"/>
          <ac:spMkLst>
            <pc:docMk/>
            <pc:sldMk cId="0" sldId="257"/>
            <ac:spMk id="5" creationId="{78BC054B-3839-4667-9E06-820DC7AB7A32}"/>
          </ac:spMkLst>
        </pc:spChg>
        <pc:spChg chg="add mod">
          <ac:chgData name="Alejandro Cano" userId="8c5bfe21-43ca-471a-a98a-c94f09d5e42a" providerId="ADAL" clId="{26F34397-D475-443F-9B0A-4F9C0F618235}" dt="2020-10-06T19:53:39.648" v="518" actId="1076"/>
          <ac:spMkLst>
            <pc:docMk/>
            <pc:sldMk cId="0" sldId="257"/>
            <ac:spMk id="8" creationId="{911F40F9-7149-421C-963E-7D9AEC661911}"/>
          </ac:spMkLst>
        </pc:spChg>
        <pc:spChg chg="mod">
          <ac:chgData name="Alejandro Cano" userId="8c5bfe21-43ca-471a-a98a-c94f09d5e42a" providerId="ADAL" clId="{26F34397-D475-443F-9B0A-4F9C0F618235}" dt="2020-10-06T19:56:01.666" v="534" actId="1076"/>
          <ac:spMkLst>
            <pc:docMk/>
            <pc:sldMk cId="0" sldId="257"/>
            <ac:spMk id="71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19:50:40.134" v="390" actId="20577"/>
          <ac:spMkLst>
            <pc:docMk/>
            <pc:sldMk cId="0" sldId="257"/>
            <ac:spMk id="72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19:51:04.487" v="472" actId="20577"/>
          <ac:spMkLst>
            <pc:docMk/>
            <pc:sldMk cId="0" sldId="257"/>
            <ac:spMk id="73" creationId="{00000000-0000-0000-0000-000000000000}"/>
          </ac:spMkLst>
        </pc:spChg>
        <pc:spChg chg="del mod">
          <ac:chgData name="Alejandro Cano" userId="8c5bfe21-43ca-471a-a98a-c94f09d5e42a" providerId="ADAL" clId="{26F34397-D475-443F-9B0A-4F9C0F618235}" dt="2020-10-06T19:51:09.638" v="474" actId="478"/>
          <ac:spMkLst>
            <pc:docMk/>
            <pc:sldMk cId="0" sldId="257"/>
            <ac:spMk id="74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1:34:43.665" v="2447" actId="478"/>
          <ac:spMkLst>
            <pc:docMk/>
            <pc:sldMk cId="0" sldId="257"/>
            <ac:spMk id="75" creationId="{00000000-0000-0000-0000-000000000000}"/>
          </ac:spMkLst>
        </pc:spChg>
        <pc:picChg chg="add mod">
          <ac:chgData name="Alejandro Cano" userId="8c5bfe21-43ca-471a-a98a-c94f09d5e42a" providerId="ADAL" clId="{26F34397-D475-443F-9B0A-4F9C0F618235}" dt="2020-10-06T19:55:50.813" v="532" actId="1076"/>
          <ac:picMkLst>
            <pc:docMk/>
            <pc:sldMk cId="0" sldId="257"/>
            <ac:picMk id="3" creationId="{C9A18ED5-073E-4970-B71F-8A9B90C36555}"/>
          </ac:picMkLst>
        </pc:picChg>
        <pc:picChg chg="add mod">
          <ac:chgData name="Alejandro Cano" userId="8c5bfe21-43ca-471a-a98a-c94f09d5e42a" providerId="ADAL" clId="{26F34397-D475-443F-9B0A-4F9C0F618235}" dt="2020-10-06T19:59:46.574" v="762" actId="1076"/>
          <ac:picMkLst>
            <pc:docMk/>
            <pc:sldMk cId="0" sldId="257"/>
            <ac:picMk id="7" creationId="{2F0CEFA9-4715-42A5-8650-01016C726CAA}"/>
          </ac:picMkLst>
        </pc:picChg>
        <pc:picChg chg="add del mod">
          <ac:chgData name="Alejandro Cano" userId="8c5bfe21-43ca-471a-a98a-c94f09d5e42a" providerId="ADAL" clId="{26F34397-D475-443F-9B0A-4F9C0F618235}" dt="2020-10-06T20:12:20.005" v="1027" actId="21"/>
          <ac:picMkLst>
            <pc:docMk/>
            <pc:sldMk cId="0" sldId="257"/>
            <ac:picMk id="9" creationId="{DE2436C3-D146-4612-BC58-A639A9371B76}"/>
          </ac:picMkLst>
        </pc:picChg>
        <pc:picChg chg="add del mod">
          <ac:chgData name="Alejandro Cano" userId="8c5bfe21-43ca-471a-a98a-c94f09d5e42a" providerId="ADAL" clId="{26F34397-D475-443F-9B0A-4F9C0F618235}" dt="2020-10-06T20:12:42.566" v="1036" actId="21"/>
          <ac:picMkLst>
            <pc:docMk/>
            <pc:sldMk cId="0" sldId="257"/>
            <ac:picMk id="11" creationId="{FECD1267-B3AA-4E60-B016-5965F839DEFA}"/>
          </ac:picMkLst>
        </pc:picChg>
        <pc:picChg chg="add del mod">
          <ac:chgData name="Alejandro Cano" userId="8c5bfe21-43ca-471a-a98a-c94f09d5e42a" providerId="ADAL" clId="{26F34397-D475-443F-9B0A-4F9C0F618235}" dt="2020-10-06T19:43:29.367" v="70"/>
          <ac:picMkLst>
            <pc:docMk/>
            <pc:sldMk cId="0" sldId="257"/>
            <ac:picMk id="1026" creationId="{1C171163-C36C-4F88-89BB-A0334A4D3CAB}"/>
          </ac:picMkLst>
        </pc:picChg>
        <pc:picChg chg="add del mod">
          <ac:chgData name="Alejandro Cano" userId="8c5bfe21-43ca-471a-a98a-c94f09d5e42a" providerId="ADAL" clId="{26F34397-D475-443F-9B0A-4F9C0F618235}" dt="2020-10-06T19:55:32.316" v="528" actId="478"/>
          <ac:picMkLst>
            <pc:docMk/>
            <pc:sldMk cId="0" sldId="257"/>
            <ac:picMk id="1028" creationId="{DDF8348E-8D43-4563-9956-189F208618BD}"/>
          </ac:picMkLst>
        </pc:picChg>
      </pc:sldChg>
      <pc:sldChg chg="addSp delSp modSp mod modNotes">
        <pc:chgData name="Alejandro Cano" userId="8c5bfe21-43ca-471a-a98a-c94f09d5e42a" providerId="ADAL" clId="{26F34397-D475-443F-9B0A-4F9C0F618235}" dt="2020-10-06T21:34:33.845" v="2446" actId="478"/>
        <pc:sldMkLst>
          <pc:docMk/>
          <pc:sldMk cId="0" sldId="258"/>
        </pc:sldMkLst>
        <pc:spChg chg="mod">
          <ac:chgData name="Alejandro Cano" userId="8c5bfe21-43ca-471a-a98a-c94f09d5e42a" providerId="ADAL" clId="{26F34397-D475-443F-9B0A-4F9C0F618235}" dt="2020-10-06T19:57:43.324" v="656" actId="14100"/>
          <ac:spMkLst>
            <pc:docMk/>
            <pc:sldMk cId="0" sldId="258"/>
            <ac:spMk id="80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00:41.139" v="822" actId="20577"/>
          <ac:spMkLst>
            <pc:docMk/>
            <pc:sldMk cId="0" sldId="258"/>
            <ac:spMk id="81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1:34:33.845" v="2446" actId="478"/>
          <ac:spMkLst>
            <pc:docMk/>
            <pc:sldMk cId="0" sldId="258"/>
            <ac:spMk id="83" creationId="{00000000-0000-0000-0000-000000000000}"/>
          </ac:spMkLst>
        </pc:spChg>
        <pc:picChg chg="add del mod">
          <ac:chgData name="Alejandro Cano" userId="8c5bfe21-43ca-471a-a98a-c94f09d5e42a" providerId="ADAL" clId="{26F34397-D475-443F-9B0A-4F9C0F618235}" dt="2020-10-06T19:55:21.510" v="522" actId="21"/>
          <ac:picMkLst>
            <pc:docMk/>
            <pc:sldMk cId="0" sldId="258"/>
            <ac:picMk id="3" creationId="{A0324295-38C7-4C42-B07C-8632C220EA55}"/>
          </ac:picMkLst>
        </pc:picChg>
        <pc:picChg chg="mod">
          <ac:chgData name="Alejandro Cano" userId="8c5bfe21-43ca-471a-a98a-c94f09d5e42a" providerId="ADAL" clId="{26F34397-D475-443F-9B0A-4F9C0F618235}" dt="2020-10-06T20:09:52.780" v="1005" actId="14826"/>
          <ac:picMkLst>
            <pc:docMk/>
            <pc:sldMk cId="0" sldId="258"/>
            <ac:picMk id="82" creationId="{00000000-0000-0000-0000-000000000000}"/>
          </ac:picMkLst>
        </pc:picChg>
      </pc:sldChg>
      <pc:sldChg chg="delSp modSp mod modNotes">
        <pc:chgData name="Alejandro Cano" userId="8c5bfe21-43ca-471a-a98a-c94f09d5e42a" providerId="ADAL" clId="{26F34397-D475-443F-9B0A-4F9C0F618235}" dt="2020-10-06T21:34:26.481" v="2445" actId="478"/>
        <pc:sldMkLst>
          <pc:docMk/>
          <pc:sldMk cId="0" sldId="259"/>
        </pc:sldMkLst>
        <pc:spChg chg="mod">
          <ac:chgData name="Alejandro Cano" userId="8c5bfe21-43ca-471a-a98a-c94f09d5e42a" providerId="ADAL" clId="{26F34397-D475-443F-9B0A-4F9C0F618235}" dt="2020-10-06T20:11:35.208" v="1026" actId="14100"/>
          <ac:spMkLst>
            <pc:docMk/>
            <pc:sldMk cId="0" sldId="259"/>
            <ac:spMk id="88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1:34:26.481" v="2445" actId="478"/>
          <ac:spMkLst>
            <pc:docMk/>
            <pc:sldMk cId="0" sldId="259"/>
            <ac:spMk id="89" creationId="{00000000-0000-0000-0000-000000000000}"/>
          </ac:spMkLst>
        </pc:spChg>
      </pc:sldChg>
      <pc:sldChg chg="modSp mod">
        <pc:chgData name="Alejandro Cano" userId="8c5bfe21-43ca-471a-a98a-c94f09d5e42a" providerId="ADAL" clId="{26F34397-D475-443F-9B0A-4F9C0F618235}" dt="2020-10-06T20:13:26.948" v="1260" actId="20577"/>
        <pc:sldMkLst>
          <pc:docMk/>
          <pc:sldMk cId="0" sldId="260"/>
        </pc:sldMkLst>
        <pc:spChg chg="mod">
          <ac:chgData name="Alejandro Cano" userId="8c5bfe21-43ca-471a-a98a-c94f09d5e42a" providerId="ADAL" clId="{26F34397-D475-443F-9B0A-4F9C0F618235}" dt="2020-10-06T20:13:26.948" v="1260" actId="20577"/>
          <ac:spMkLst>
            <pc:docMk/>
            <pc:sldMk cId="0" sldId="260"/>
            <ac:spMk id="94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13:23.845" v="1258" actId="20577"/>
          <ac:spMkLst>
            <pc:docMk/>
            <pc:sldMk cId="0" sldId="260"/>
            <ac:spMk id="95" creationId="{00000000-0000-0000-0000-000000000000}"/>
          </ac:spMkLst>
        </pc:spChg>
      </pc:sldChg>
      <pc:sldChg chg="addSp delSp modSp mod modNotes">
        <pc:chgData name="Alejandro Cano" userId="8c5bfe21-43ca-471a-a98a-c94f09d5e42a" providerId="ADAL" clId="{26F34397-D475-443F-9B0A-4F9C0F618235}" dt="2020-10-06T21:34:18.483" v="2444" actId="478"/>
        <pc:sldMkLst>
          <pc:docMk/>
          <pc:sldMk cId="0" sldId="261"/>
        </pc:sldMkLst>
        <pc:spChg chg="add del">
          <ac:chgData name="Alejandro Cano" userId="8c5bfe21-43ca-471a-a98a-c94f09d5e42a" providerId="ADAL" clId="{26F34397-D475-443F-9B0A-4F9C0F618235}" dt="2020-10-06T20:15:51.650" v="1359" actId="22"/>
          <ac:spMkLst>
            <pc:docMk/>
            <pc:sldMk cId="0" sldId="261"/>
            <ac:spMk id="6" creationId="{944CF23B-A606-45EF-A601-A2235CB1416A}"/>
          </ac:spMkLst>
        </pc:spChg>
        <pc:spChg chg="add del">
          <ac:chgData name="Alejandro Cano" userId="8c5bfe21-43ca-471a-a98a-c94f09d5e42a" providerId="ADAL" clId="{26F34397-D475-443F-9B0A-4F9C0F618235}" dt="2020-10-06T20:15:55.917" v="1361" actId="22"/>
          <ac:spMkLst>
            <pc:docMk/>
            <pc:sldMk cId="0" sldId="261"/>
            <ac:spMk id="8" creationId="{1637355A-A99B-46D4-82A8-75886487465E}"/>
          </ac:spMkLst>
        </pc:spChg>
        <pc:spChg chg="mod">
          <ac:chgData name="Alejandro Cano" userId="8c5bfe21-43ca-471a-a98a-c94f09d5e42a" providerId="ADAL" clId="{26F34397-D475-443F-9B0A-4F9C0F618235}" dt="2020-10-06T20:14:29.844" v="1323" actId="1076"/>
          <ac:spMkLst>
            <pc:docMk/>
            <pc:sldMk cId="0" sldId="261"/>
            <ac:spMk id="103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15:19.954" v="1357" actId="108"/>
          <ac:spMkLst>
            <pc:docMk/>
            <pc:sldMk cId="0" sldId="261"/>
            <ac:spMk id="104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1:34:18.483" v="2444" actId="478"/>
          <ac:spMkLst>
            <pc:docMk/>
            <pc:sldMk cId="0" sldId="261"/>
            <ac:spMk id="105" creationId="{00000000-0000-0000-0000-000000000000}"/>
          </ac:spMkLst>
        </pc:spChg>
        <pc:picChg chg="add mod">
          <ac:chgData name="Alejandro Cano" userId="8c5bfe21-43ca-471a-a98a-c94f09d5e42a" providerId="ADAL" clId="{26F34397-D475-443F-9B0A-4F9C0F618235}" dt="2020-10-06T20:16:52.830" v="1367" actId="1076"/>
          <ac:picMkLst>
            <pc:docMk/>
            <pc:sldMk cId="0" sldId="261"/>
            <ac:picMk id="5" creationId="{69466CDB-3966-4A50-B2B0-92BEA4C26761}"/>
          </ac:picMkLst>
        </pc:picChg>
      </pc:sldChg>
      <pc:sldChg chg="delSp mod modNotes">
        <pc:chgData name="Alejandro Cano" userId="8c5bfe21-43ca-471a-a98a-c94f09d5e42a" providerId="ADAL" clId="{26F34397-D475-443F-9B0A-4F9C0F618235}" dt="2020-10-06T21:33:36.866" v="2436" actId="478"/>
        <pc:sldMkLst>
          <pc:docMk/>
          <pc:sldMk cId="0" sldId="262"/>
        </pc:sldMkLst>
        <pc:spChg chg="del">
          <ac:chgData name="Alejandro Cano" userId="8c5bfe21-43ca-471a-a98a-c94f09d5e42a" providerId="ADAL" clId="{26F34397-D475-443F-9B0A-4F9C0F618235}" dt="2020-10-06T21:33:36.866" v="2436" actId="478"/>
          <ac:spMkLst>
            <pc:docMk/>
            <pc:sldMk cId="0" sldId="262"/>
            <ac:spMk id="113" creationId="{00000000-0000-0000-0000-000000000000}"/>
          </ac:spMkLst>
        </pc:spChg>
      </pc:sldChg>
      <pc:sldChg chg="modSp del mod ord modNotes">
        <pc:chgData name="Alejandro Cano" userId="8c5bfe21-43ca-471a-a98a-c94f09d5e42a" providerId="ADAL" clId="{26F34397-D475-443F-9B0A-4F9C0F618235}" dt="2020-10-06T20:32:05.621" v="2015" actId="47"/>
        <pc:sldMkLst>
          <pc:docMk/>
          <pc:sldMk cId="0" sldId="263"/>
        </pc:sldMkLst>
        <pc:spChg chg="mod">
          <ac:chgData name="Alejandro Cano" userId="8c5bfe21-43ca-471a-a98a-c94f09d5e42a" providerId="ADAL" clId="{26F34397-D475-443F-9B0A-4F9C0F618235}" dt="2020-10-06T20:31:20.488" v="2011" actId="20577"/>
          <ac:spMkLst>
            <pc:docMk/>
            <pc:sldMk cId="0" sldId="263"/>
            <ac:spMk id="134" creationId="{00000000-0000-0000-0000-000000000000}"/>
          </ac:spMkLst>
        </pc:spChg>
      </pc:sldChg>
      <pc:sldChg chg="delSp mod modNotes">
        <pc:chgData name="Alejandro Cano" userId="8c5bfe21-43ca-471a-a98a-c94f09d5e42a" providerId="ADAL" clId="{26F34397-D475-443F-9B0A-4F9C0F618235}" dt="2020-10-06T21:33:32.508" v="2435" actId="478"/>
        <pc:sldMkLst>
          <pc:docMk/>
          <pc:sldMk cId="0" sldId="264"/>
        </pc:sldMkLst>
        <pc:spChg chg="del">
          <ac:chgData name="Alejandro Cano" userId="8c5bfe21-43ca-471a-a98a-c94f09d5e42a" providerId="ADAL" clId="{26F34397-D475-443F-9B0A-4F9C0F618235}" dt="2020-10-06T21:33:32.508" v="2435" actId="478"/>
          <ac:spMkLst>
            <pc:docMk/>
            <pc:sldMk cId="0" sldId="264"/>
            <ac:spMk id="145" creationId="{00000000-0000-0000-0000-000000000000}"/>
          </ac:spMkLst>
        </pc:spChg>
      </pc:sldChg>
      <pc:sldChg chg="addSp delSp mod modNotes">
        <pc:chgData name="Alejandro Cano" userId="8c5bfe21-43ca-471a-a98a-c94f09d5e42a" providerId="ADAL" clId="{26F34397-D475-443F-9B0A-4F9C0F618235}" dt="2020-10-06T21:05:33.905" v="2293" actId="22"/>
        <pc:sldMkLst>
          <pc:docMk/>
          <pc:sldMk cId="0" sldId="265"/>
        </pc:sldMkLst>
        <pc:spChg chg="add del">
          <ac:chgData name="Alejandro Cano" userId="8c5bfe21-43ca-471a-a98a-c94f09d5e42a" providerId="ADAL" clId="{26F34397-D475-443F-9B0A-4F9C0F618235}" dt="2020-10-06T21:05:33.905" v="2293" actId="22"/>
          <ac:spMkLst>
            <pc:docMk/>
            <pc:sldMk cId="0" sldId="265"/>
            <ac:spMk id="7" creationId="{52F67CB1-8A2F-4C18-8E36-EA767C7B1491}"/>
          </ac:spMkLst>
        </pc:spChg>
      </pc:sldChg>
      <pc:sldChg chg="del ord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66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67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68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69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0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1"/>
        </pc:sldMkLst>
      </pc:sldChg>
      <pc:sldChg chg="delSp modSp add mod ord">
        <pc:chgData name="Alejandro Cano" userId="8c5bfe21-43ca-471a-a98a-c94f09d5e42a" providerId="ADAL" clId="{26F34397-D475-443F-9B0A-4F9C0F618235}" dt="2020-10-06T21:34:05.802" v="2441" actId="478"/>
        <pc:sldMkLst>
          <pc:docMk/>
          <pc:sldMk cId="1710524815" sldId="272"/>
        </pc:sldMkLst>
        <pc:spChg chg="mod">
          <ac:chgData name="Alejandro Cano" userId="8c5bfe21-43ca-471a-a98a-c94f09d5e42a" providerId="ADAL" clId="{26F34397-D475-443F-9B0A-4F9C0F618235}" dt="2020-10-06T20:27:51.300" v="1745" actId="20577"/>
          <ac:spMkLst>
            <pc:docMk/>
            <pc:sldMk cId="1710524815" sldId="272"/>
            <ac:spMk id="261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30:37.620" v="1979" actId="1076"/>
          <ac:spMkLst>
            <pc:docMk/>
            <pc:sldMk cId="1710524815" sldId="272"/>
            <ac:spMk id="262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28:43.937" v="1871" actId="20577"/>
          <ac:spMkLst>
            <pc:docMk/>
            <pc:sldMk cId="1710524815" sldId="272"/>
            <ac:spMk id="263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28:53.937" v="1908" actId="20577"/>
          <ac:spMkLst>
            <pc:docMk/>
            <pc:sldMk cId="1710524815" sldId="272"/>
            <ac:spMk id="264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28:12.384" v="1807" actId="20577"/>
          <ac:spMkLst>
            <pc:docMk/>
            <pc:sldMk cId="1710524815" sldId="272"/>
            <ac:spMk id="265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28:19.488" v="1836" actId="20577"/>
          <ac:spMkLst>
            <pc:docMk/>
            <pc:sldMk cId="1710524815" sldId="272"/>
            <ac:spMk id="266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1:34:05.802" v="2441" actId="478"/>
          <ac:spMkLst>
            <pc:docMk/>
            <pc:sldMk cId="1710524815" sldId="272"/>
            <ac:spMk id="267" creationId="{00000000-0000-0000-0000-000000000000}"/>
          </ac:spMkLst>
        </pc:spChg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3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4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5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6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7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8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79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80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81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82"/>
        </pc:sldMkLst>
      </pc:sldChg>
      <pc:sldChg chg="del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83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84"/>
        </pc:sldMkLst>
      </pc:sldChg>
      <pc:sldChg chg="del modNotes">
        <pc:chgData name="Alejandro Cano" userId="8c5bfe21-43ca-471a-a98a-c94f09d5e42a" providerId="ADAL" clId="{26F34397-D475-443F-9B0A-4F9C0F618235}" dt="2020-10-06T21:57:08.586" v="2810" actId="47"/>
        <pc:sldMkLst>
          <pc:docMk/>
          <pc:sldMk cId="0" sldId="285"/>
        </pc:sldMkLst>
      </pc:sldChg>
      <pc:sldChg chg="addSp delSp modSp add mod modClrScheme chgLayout">
        <pc:chgData name="Alejandro Cano" userId="8c5bfe21-43ca-471a-a98a-c94f09d5e42a" providerId="ADAL" clId="{26F34397-D475-443F-9B0A-4F9C0F618235}" dt="2020-10-06T21:32:37.710" v="2429" actId="478"/>
        <pc:sldMkLst>
          <pc:docMk/>
          <pc:sldMk cId="0" sldId="286"/>
        </pc:sldMkLst>
        <pc:spChg chg="add del mod">
          <ac:chgData name="Alejandro Cano" userId="8c5bfe21-43ca-471a-a98a-c94f09d5e42a" providerId="ADAL" clId="{26F34397-D475-443F-9B0A-4F9C0F618235}" dt="2020-10-06T21:23:05.661" v="2389" actId="478"/>
          <ac:spMkLst>
            <pc:docMk/>
            <pc:sldMk cId="0" sldId="286"/>
            <ac:spMk id="2" creationId="{88485E9C-C455-42E7-84D3-D39B46A3EE12}"/>
          </ac:spMkLst>
        </pc:spChg>
        <pc:spChg chg="add del mod">
          <ac:chgData name="Alejandro Cano" userId="8c5bfe21-43ca-471a-a98a-c94f09d5e42a" providerId="ADAL" clId="{26F34397-D475-443F-9B0A-4F9C0F618235}" dt="2020-10-06T21:32:37.710" v="2429" actId="478"/>
          <ac:spMkLst>
            <pc:docMk/>
            <pc:sldMk cId="0" sldId="286"/>
            <ac:spMk id="8" creationId="{3FB5843B-7AEF-49CB-AEDB-5265E7ADAD0B}"/>
          </ac:spMkLst>
        </pc:spChg>
        <pc:spChg chg="add del mod ord">
          <ac:chgData name="Alejandro Cano" userId="8c5bfe21-43ca-471a-a98a-c94f09d5e42a" providerId="ADAL" clId="{26F34397-D475-443F-9B0A-4F9C0F618235}" dt="2020-10-06T21:23:48.143" v="2394" actId="478"/>
          <ac:spMkLst>
            <pc:docMk/>
            <pc:sldMk cId="0" sldId="286"/>
            <ac:spMk id="74" creationId="{BED0ACF8-2AC5-4FDE-9981-4388657DE5ED}"/>
          </ac:spMkLst>
        </pc:spChg>
        <pc:spChg chg="mod ord">
          <ac:chgData name="Alejandro Cano" userId="8c5bfe21-43ca-471a-a98a-c94f09d5e42a" providerId="ADAL" clId="{26F34397-D475-443F-9B0A-4F9C0F618235}" dt="2020-10-06T21:23:40.004" v="2393" actId="26606"/>
          <ac:spMkLst>
            <pc:docMk/>
            <pc:sldMk cId="0" sldId="286"/>
            <ac:spMk id="835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23:40.004" v="2393" actId="26606"/>
          <ac:spMkLst>
            <pc:docMk/>
            <pc:sldMk cId="0" sldId="286"/>
            <ac:spMk id="836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23:40.004" v="2393" actId="26606"/>
          <ac:picMkLst>
            <pc:docMk/>
            <pc:sldMk cId="0" sldId="286"/>
            <ac:picMk id="837" creationId="{00000000-0000-0000-0000-000000000000}"/>
          </ac:picMkLst>
        </pc:picChg>
        <pc:cxnChg chg="del">
          <ac:chgData name="Alejandro Cano" userId="8c5bfe21-43ca-471a-a98a-c94f09d5e42a" providerId="ADAL" clId="{26F34397-D475-443F-9B0A-4F9C0F618235}" dt="2020-10-06T21:23:08.472" v="2390" actId="478"/>
          <ac:cxnSpMkLst>
            <pc:docMk/>
            <pc:sldMk cId="0" sldId="286"/>
            <ac:cxnSpMk id="834" creationId="{00000000-0000-0000-0000-000000000000}"/>
          </ac:cxnSpMkLst>
        </pc:cxnChg>
      </pc:sldChg>
      <pc:sldChg chg="addSp delSp modSp add mod modClrScheme chgLayout">
        <pc:chgData name="Alejandro Cano" userId="8c5bfe21-43ca-471a-a98a-c94f09d5e42a" providerId="ADAL" clId="{26F34397-D475-443F-9B0A-4F9C0F618235}" dt="2020-10-06T21:32:29.923" v="2427" actId="478"/>
        <pc:sldMkLst>
          <pc:docMk/>
          <pc:sldMk cId="0" sldId="287"/>
        </pc:sldMkLst>
        <pc:spChg chg="add del mod">
          <ac:chgData name="Alejandro Cano" userId="8c5bfe21-43ca-471a-a98a-c94f09d5e42a" providerId="ADAL" clId="{26F34397-D475-443F-9B0A-4F9C0F618235}" dt="2020-10-06T21:28:09.293" v="2416" actId="478"/>
          <ac:spMkLst>
            <pc:docMk/>
            <pc:sldMk cId="0" sldId="287"/>
            <ac:spMk id="2" creationId="{A2A43364-9434-4EF6-812C-98953A87B8B2}"/>
          </ac:spMkLst>
        </pc:spChg>
        <pc:spChg chg="add del mod">
          <ac:chgData name="Alejandro Cano" userId="8c5bfe21-43ca-471a-a98a-c94f09d5e42a" providerId="ADAL" clId="{26F34397-D475-443F-9B0A-4F9C0F618235}" dt="2020-10-06T21:32:29.923" v="2427" actId="478"/>
          <ac:spMkLst>
            <pc:docMk/>
            <pc:sldMk cId="0" sldId="287"/>
            <ac:spMk id="81" creationId="{E2B8176E-0131-4070-8BEF-DE43367F1E63}"/>
          </ac:spMkLst>
        </pc:spChg>
        <pc:spChg chg="mod ord">
          <ac:chgData name="Alejandro Cano" userId="8c5bfe21-43ca-471a-a98a-c94f09d5e42a" providerId="ADAL" clId="{26F34397-D475-443F-9B0A-4F9C0F618235}" dt="2020-10-06T21:28:21.481" v="2418" actId="27636"/>
          <ac:spMkLst>
            <pc:docMk/>
            <pc:sldMk cId="0" sldId="287"/>
            <ac:spMk id="842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28:21.474" v="2417" actId="26606"/>
          <ac:spMkLst>
            <pc:docMk/>
            <pc:sldMk cId="0" sldId="287"/>
            <ac:spMk id="843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28:21.474" v="2417" actId="26606"/>
          <ac:picMkLst>
            <pc:docMk/>
            <pc:sldMk cId="0" sldId="287"/>
            <ac:picMk id="844" creationId="{00000000-0000-0000-0000-000000000000}"/>
          </ac:picMkLst>
        </pc:picChg>
      </pc:sldChg>
      <pc:sldChg chg="addSp delSp modSp add mod modClrScheme chgLayout">
        <pc:chgData name="Alejandro Cano" userId="8c5bfe21-43ca-471a-a98a-c94f09d5e42a" providerId="ADAL" clId="{26F34397-D475-443F-9B0A-4F9C0F618235}" dt="2020-10-06T21:32:33.234" v="2428" actId="478"/>
        <pc:sldMkLst>
          <pc:docMk/>
          <pc:sldMk cId="0" sldId="288"/>
        </pc:sldMkLst>
        <pc:spChg chg="add del mod">
          <ac:chgData name="Alejandro Cano" userId="8c5bfe21-43ca-471a-a98a-c94f09d5e42a" providerId="ADAL" clId="{26F34397-D475-443F-9B0A-4F9C0F618235}" dt="2020-10-06T21:32:33.234" v="2428" actId="478"/>
          <ac:spMkLst>
            <pc:docMk/>
            <pc:sldMk cId="0" sldId="288"/>
            <ac:spMk id="88" creationId="{23A97BF1-E760-4E78-B8E3-807D162413A3}"/>
          </ac:spMkLst>
        </pc:spChg>
        <pc:spChg chg="mod ord">
          <ac:chgData name="Alejandro Cano" userId="8c5bfe21-43ca-471a-a98a-c94f09d5e42a" providerId="ADAL" clId="{26F34397-D475-443F-9B0A-4F9C0F618235}" dt="2020-10-06T21:31:51.975" v="2421" actId="26606"/>
          <ac:spMkLst>
            <pc:docMk/>
            <pc:sldMk cId="0" sldId="288"/>
            <ac:spMk id="849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31:51.975" v="2421" actId="26606"/>
          <ac:spMkLst>
            <pc:docMk/>
            <pc:sldMk cId="0" sldId="288"/>
            <ac:spMk id="850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31:51.975" v="2421" actId="26606"/>
          <ac:picMkLst>
            <pc:docMk/>
            <pc:sldMk cId="0" sldId="288"/>
            <ac:picMk id="851" creationId="{00000000-0000-0000-0000-000000000000}"/>
          </ac:picMkLst>
        </pc:picChg>
      </pc:sldChg>
      <pc:sldChg chg="addSp delSp modSp add mod modClrScheme chgLayout">
        <pc:chgData name="Alejandro Cano" userId="8c5bfe21-43ca-471a-a98a-c94f09d5e42a" providerId="ADAL" clId="{26F34397-D475-443F-9B0A-4F9C0F618235}" dt="2020-10-06T21:36:09.096" v="2460" actId="478"/>
        <pc:sldMkLst>
          <pc:docMk/>
          <pc:sldMk cId="0" sldId="289"/>
        </pc:sldMkLst>
        <pc:spChg chg="add del mod">
          <ac:chgData name="Alejandro Cano" userId="8c5bfe21-43ca-471a-a98a-c94f09d5e42a" providerId="ADAL" clId="{26F34397-D475-443F-9B0A-4F9C0F618235}" dt="2020-10-06T21:35:35.227" v="2454" actId="26606"/>
          <ac:spMkLst>
            <pc:docMk/>
            <pc:sldMk cId="0" sldId="289"/>
            <ac:spMk id="95" creationId="{76F8FC9E-2022-44B1-9935-70FA95573AEE}"/>
          </ac:spMkLst>
        </pc:spChg>
        <pc:spChg chg="mod ord">
          <ac:chgData name="Alejandro Cano" userId="8c5bfe21-43ca-471a-a98a-c94f09d5e42a" providerId="ADAL" clId="{26F34397-D475-443F-9B0A-4F9C0F618235}" dt="2020-10-06T21:35:52.589" v="2458" actId="26606"/>
          <ac:spMkLst>
            <pc:docMk/>
            <pc:sldMk cId="0" sldId="289"/>
            <ac:spMk id="856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35:52.589" v="2458" actId="26606"/>
          <ac:spMkLst>
            <pc:docMk/>
            <pc:sldMk cId="0" sldId="289"/>
            <ac:spMk id="857" creationId="{00000000-0000-0000-0000-000000000000}"/>
          </ac:spMkLst>
        </pc:spChg>
        <pc:spChg chg="add del mod">
          <ac:chgData name="Alejandro Cano" userId="8c5bfe21-43ca-471a-a98a-c94f09d5e42a" providerId="ADAL" clId="{26F34397-D475-443F-9B0A-4F9C0F618235}" dt="2020-10-06T21:36:09.096" v="2460" actId="478"/>
          <ac:spMkLst>
            <pc:docMk/>
            <pc:sldMk cId="0" sldId="289"/>
            <ac:spMk id="860" creationId="{8D6F6C13-7CCC-4438-B9F5-5FF376188288}"/>
          </ac:spMkLst>
        </pc:spChg>
        <pc:picChg chg="mod ord">
          <ac:chgData name="Alejandro Cano" userId="8c5bfe21-43ca-471a-a98a-c94f09d5e42a" providerId="ADAL" clId="{26F34397-D475-443F-9B0A-4F9C0F618235}" dt="2020-10-06T21:36:06.684" v="2459" actId="27614"/>
          <ac:picMkLst>
            <pc:docMk/>
            <pc:sldMk cId="0" sldId="289"/>
            <ac:picMk id="858" creationId="{00000000-0000-0000-0000-000000000000}"/>
          </ac:picMkLst>
        </pc:picChg>
      </pc:sldChg>
      <pc:sldChg chg="addSp modSp add mod ord modClrScheme chgLayout modNotes">
        <pc:chgData name="Alejandro Cano" userId="8c5bfe21-43ca-471a-a98a-c94f09d5e42a" providerId="ADAL" clId="{26F34397-D475-443F-9B0A-4F9C0F618235}" dt="2020-10-06T21:55:42.260" v="2754"/>
        <pc:sldMkLst>
          <pc:docMk/>
          <pc:sldMk cId="0" sldId="291"/>
        </pc:sldMkLst>
        <pc:spChg chg="add mod ord">
          <ac:chgData name="Alejandro Cano" userId="8c5bfe21-43ca-471a-a98a-c94f09d5e42a" providerId="ADAL" clId="{26F34397-D475-443F-9B0A-4F9C0F618235}" dt="2020-10-06T21:39:52.084" v="2518" actId="700"/>
          <ac:spMkLst>
            <pc:docMk/>
            <pc:sldMk cId="0" sldId="291"/>
            <ac:spMk id="109" creationId="{FE0F2BF8-3484-4220-95EF-BBCB6C7DB6F1}"/>
          </ac:spMkLst>
        </pc:spChg>
        <pc:spChg chg="mod ord">
          <ac:chgData name="Alejandro Cano" userId="8c5bfe21-43ca-471a-a98a-c94f09d5e42a" providerId="ADAL" clId="{26F34397-D475-443F-9B0A-4F9C0F618235}" dt="2020-10-06T21:39:52.084" v="2518" actId="700"/>
          <ac:spMkLst>
            <pc:docMk/>
            <pc:sldMk cId="0" sldId="291"/>
            <ac:spMk id="870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40:07.033" v="2520" actId="27636"/>
          <ac:spMkLst>
            <pc:docMk/>
            <pc:sldMk cId="0" sldId="291"/>
            <ac:spMk id="871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55:42.260" v="2754"/>
          <ac:picMkLst>
            <pc:docMk/>
            <pc:sldMk cId="0" sldId="291"/>
            <ac:picMk id="872" creationId="{00000000-0000-0000-0000-000000000000}"/>
          </ac:picMkLst>
        </pc:picChg>
      </pc:sldChg>
      <pc:sldChg chg="addSp modSp add mod modClrScheme chgLayout">
        <pc:chgData name="Alejandro Cano" userId="8c5bfe21-43ca-471a-a98a-c94f09d5e42a" providerId="ADAL" clId="{26F34397-D475-443F-9B0A-4F9C0F618235}" dt="2020-10-06T21:38:39.173" v="2509" actId="1076"/>
        <pc:sldMkLst>
          <pc:docMk/>
          <pc:sldMk cId="0" sldId="292"/>
        </pc:sldMkLst>
        <pc:spChg chg="add mod">
          <ac:chgData name="Alejandro Cano" userId="8c5bfe21-43ca-471a-a98a-c94f09d5e42a" providerId="ADAL" clId="{26F34397-D475-443F-9B0A-4F9C0F618235}" dt="2020-10-06T21:38:29.956" v="2507" actId="26606"/>
          <ac:spMkLst>
            <pc:docMk/>
            <pc:sldMk cId="0" sldId="292"/>
            <ac:spMk id="116" creationId="{8B8AEA07-254B-4E62-9576-0634199AA5E5}"/>
          </ac:spMkLst>
        </pc:spChg>
        <pc:spChg chg="mod">
          <ac:chgData name="Alejandro Cano" userId="8c5bfe21-43ca-471a-a98a-c94f09d5e42a" providerId="ADAL" clId="{26F34397-D475-443F-9B0A-4F9C0F618235}" dt="2020-10-06T21:38:29.964" v="2508" actId="27636"/>
          <ac:spMkLst>
            <pc:docMk/>
            <pc:sldMk cId="0" sldId="292"/>
            <ac:spMk id="877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1:38:29.956" v="2507" actId="26606"/>
          <ac:spMkLst>
            <pc:docMk/>
            <pc:sldMk cId="0" sldId="292"/>
            <ac:spMk id="878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38:39.173" v="2509" actId="1076"/>
          <ac:picMkLst>
            <pc:docMk/>
            <pc:sldMk cId="0" sldId="292"/>
            <ac:picMk id="879" creationId="{00000000-0000-0000-0000-000000000000}"/>
          </ac:picMkLst>
        </pc:picChg>
      </pc:sldChg>
      <pc:sldChg chg="modSp add del mod modClrScheme chgLayout">
        <pc:chgData name="Alejandro Cano" userId="8c5bfe21-43ca-471a-a98a-c94f09d5e42a" providerId="ADAL" clId="{26F34397-D475-443F-9B0A-4F9C0F618235}" dt="2020-10-06T21:39:21.480" v="2513" actId="2696"/>
        <pc:sldMkLst>
          <pc:docMk/>
          <pc:sldMk cId="0" sldId="293"/>
        </pc:sldMkLst>
        <pc:spChg chg="mod ord">
          <ac:chgData name="Alejandro Cano" userId="8c5bfe21-43ca-471a-a98a-c94f09d5e42a" providerId="ADAL" clId="{26F34397-D475-443F-9B0A-4F9C0F618235}" dt="2020-10-06T21:38:51.635" v="2510" actId="700"/>
          <ac:spMkLst>
            <pc:docMk/>
            <pc:sldMk cId="0" sldId="293"/>
            <ac:spMk id="884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38:51.635" v="2510" actId="700"/>
          <ac:spMkLst>
            <pc:docMk/>
            <pc:sldMk cId="0" sldId="293"/>
            <ac:spMk id="885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38:51.635" v="2510" actId="700"/>
          <ac:spMkLst>
            <pc:docMk/>
            <pc:sldMk cId="0" sldId="293"/>
            <ac:spMk id="886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39:14.543" v="2512" actId="14100"/>
          <ac:spMkLst>
            <pc:docMk/>
            <pc:sldMk cId="0" sldId="293"/>
            <ac:spMk id="887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38:51.635" v="2510" actId="700"/>
          <ac:spMkLst>
            <pc:docMk/>
            <pc:sldMk cId="0" sldId="293"/>
            <ac:spMk id="888" creationId="{00000000-0000-0000-0000-000000000000}"/>
          </ac:spMkLst>
        </pc:spChg>
      </pc:sldChg>
      <pc:sldChg chg="add del">
        <pc:chgData name="Alejandro Cano" userId="8c5bfe21-43ca-471a-a98a-c94f09d5e42a" providerId="ADAL" clId="{26F34397-D475-443F-9B0A-4F9C0F618235}" dt="2020-10-06T21:44:02.941" v="2526" actId="2696"/>
        <pc:sldMkLst>
          <pc:docMk/>
          <pc:sldMk cId="0" sldId="294"/>
        </pc:sldMkLst>
      </pc:sldChg>
      <pc:sldChg chg="modSp add del mod modClrScheme chgLayout">
        <pc:chgData name="Alejandro Cano" userId="8c5bfe21-43ca-471a-a98a-c94f09d5e42a" providerId="ADAL" clId="{26F34397-D475-443F-9B0A-4F9C0F618235}" dt="2020-10-06T21:42:42.155" v="2525" actId="2696"/>
        <pc:sldMkLst>
          <pc:docMk/>
          <pc:sldMk cId="0" sldId="295"/>
        </pc:sldMkLst>
        <pc:spChg chg="mod ord">
          <ac:chgData name="Alejandro Cano" userId="8c5bfe21-43ca-471a-a98a-c94f09d5e42a" providerId="ADAL" clId="{26F34397-D475-443F-9B0A-4F9C0F618235}" dt="2020-10-06T21:42:27.528" v="2521" actId="700"/>
          <ac:spMkLst>
            <pc:docMk/>
            <pc:sldMk cId="0" sldId="295"/>
            <ac:spMk id="901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42:27.528" v="2521" actId="700"/>
          <ac:spMkLst>
            <pc:docMk/>
            <pc:sldMk cId="0" sldId="295"/>
            <ac:spMk id="902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42:38.866" v="2524" actId="1076"/>
          <ac:spMkLst>
            <pc:docMk/>
            <pc:sldMk cId="0" sldId="295"/>
            <ac:spMk id="903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42:27.528" v="2521" actId="700"/>
          <ac:spMkLst>
            <pc:docMk/>
            <pc:sldMk cId="0" sldId="295"/>
            <ac:spMk id="904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42:27.528" v="2521" actId="700"/>
          <ac:spMkLst>
            <pc:docMk/>
            <pc:sldMk cId="0" sldId="295"/>
            <ac:spMk id="905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42:30.654" v="2522" actId="1076"/>
          <ac:picMkLst>
            <pc:docMk/>
            <pc:sldMk cId="0" sldId="295"/>
            <ac:picMk id="906" creationId="{00000000-0000-0000-0000-000000000000}"/>
          </ac:picMkLst>
        </pc:picChg>
        <pc:picChg chg="mod">
          <ac:chgData name="Alejandro Cano" userId="8c5bfe21-43ca-471a-a98a-c94f09d5e42a" providerId="ADAL" clId="{26F34397-D475-443F-9B0A-4F9C0F618235}" dt="2020-10-06T21:42:34.621" v="2523" actId="1076"/>
          <ac:picMkLst>
            <pc:docMk/>
            <pc:sldMk cId="0" sldId="295"/>
            <ac:picMk id="907" creationId="{00000000-0000-0000-0000-000000000000}"/>
          </ac:picMkLst>
        </pc:picChg>
      </pc:sldChg>
      <pc:sldChg chg="delSp modSp add mod">
        <pc:chgData name="Alejandro Cano" userId="8c5bfe21-43ca-471a-a98a-c94f09d5e42a" providerId="ADAL" clId="{26F34397-D475-443F-9B0A-4F9C0F618235}" dt="2020-10-06T20:57:40.352" v="2290" actId="108"/>
        <pc:sldMkLst>
          <pc:docMk/>
          <pc:sldMk cId="3942483658" sldId="393"/>
        </pc:sldMkLst>
        <pc:spChg chg="del">
          <ac:chgData name="Alejandro Cano" userId="8c5bfe21-43ca-471a-a98a-c94f09d5e42a" providerId="ADAL" clId="{26F34397-D475-443F-9B0A-4F9C0F618235}" dt="2020-10-06T20:57:01.442" v="2287" actId="478"/>
          <ac:spMkLst>
            <pc:docMk/>
            <pc:sldMk cId="3942483658" sldId="393"/>
            <ac:spMk id="2" creationId="{AD09D686-F4C1-4D45-8164-06D810305FB3}"/>
          </ac:spMkLst>
        </pc:spChg>
        <pc:spChg chg="mod">
          <ac:chgData name="Alejandro Cano" userId="8c5bfe21-43ca-471a-a98a-c94f09d5e42a" providerId="ADAL" clId="{26F34397-D475-443F-9B0A-4F9C0F618235}" dt="2020-10-06T20:57:40.352" v="2290" actId="108"/>
          <ac:spMkLst>
            <pc:docMk/>
            <pc:sldMk cId="3942483658" sldId="393"/>
            <ac:spMk id="3" creationId="{C59A1C35-1314-4DC5-8A2D-8324EB199432}"/>
          </ac:spMkLst>
        </pc:spChg>
        <pc:spChg chg="mod">
          <ac:chgData name="Alejandro Cano" userId="8c5bfe21-43ca-471a-a98a-c94f09d5e42a" providerId="ADAL" clId="{26F34397-D475-443F-9B0A-4F9C0F618235}" dt="2020-10-06T20:54:59.206" v="2266" actId="1076"/>
          <ac:spMkLst>
            <pc:docMk/>
            <pc:sldMk cId="3942483658" sldId="393"/>
            <ac:spMk id="11" creationId="{BFBD4612-F469-49F5-8F5D-623A2980183B}"/>
          </ac:spMkLst>
        </pc:spChg>
      </pc:sldChg>
      <pc:sldChg chg="delSp modSp add mod modClrScheme chgLayout">
        <pc:chgData name="Alejandro Cano" userId="8c5bfe21-43ca-471a-a98a-c94f09d5e42a" providerId="ADAL" clId="{26F34397-D475-443F-9B0A-4F9C0F618235}" dt="2020-10-06T21:33:42.803" v="2437" actId="478"/>
        <pc:sldMkLst>
          <pc:docMk/>
          <pc:sldMk cId="2127001833" sldId="394"/>
        </pc:sldMkLst>
        <pc:spChg chg="del mod ord">
          <ac:chgData name="Alejandro Cano" userId="8c5bfe21-43ca-471a-a98a-c94f09d5e42a" providerId="ADAL" clId="{26F34397-D475-443F-9B0A-4F9C0F618235}" dt="2020-10-06T21:33:42.803" v="2437" actId="478"/>
          <ac:spMkLst>
            <pc:docMk/>
            <pc:sldMk cId="2127001833" sldId="394"/>
            <ac:spMk id="5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0:56:28.762" v="2284" actId="478"/>
          <ac:spMkLst>
            <pc:docMk/>
            <pc:sldMk cId="2127001833" sldId="394"/>
            <ac:spMk id="7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0:56:50.013" v="2286" actId="26606"/>
          <ac:spMkLst>
            <pc:docMk/>
            <pc:sldMk cId="2127001833" sldId="394"/>
            <ac:spMk id="8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56:50.013" v="2286" actId="26606"/>
          <ac:spMkLst>
            <pc:docMk/>
            <pc:sldMk cId="2127001833" sldId="394"/>
            <ac:spMk id="11" creationId="{BFBD4612-F469-49F5-8F5D-623A2980183B}"/>
          </ac:spMkLst>
        </pc:spChg>
        <pc:picChg chg="mod">
          <ac:chgData name="Alejandro Cano" userId="8c5bfe21-43ca-471a-a98a-c94f09d5e42a" providerId="ADAL" clId="{26F34397-D475-443F-9B0A-4F9C0F618235}" dt="2020-10-06T20:56:50.013" v="2286" actId="26606"/>
          <ac:picMkLst>
            <pc:docMk/>
            <pc:sldMk cId="2127001833" sldId="394"/>
            <ac:picMk id="6" creationId="{A2A2C3B8-7581-4715-8FDA-59B678321394}"/>
          </ac:picMkLst>
        </pc:picChg>
      </pc:sldChg>
      <pc:sldChg chg="addSp delSp modSp add mod setBg delDesignElem">
        <pc:chgData name="Alejandro Cano" userId="8c5bfe21-43ca-471a-a98a-c94f09d5e42a" providerId="ADAL" clId="{26F34397-D475-443F-9B0A-4F9C0F618235}" dt="2020-10-06T21:35:38.647" v="2456" actId="478"/>
        <pc:sldMkLst>
          <pc:docMk/>
          <pc:sldMk cId="4197649112" sldId="396"/>
        </pc:sldMkLst>
        <pc:spChg chg="mod">
          <ac:chgData name="Alejandro Cano" userId="8c5bfe21-43ca-471a-a98a-c94f09d5e42a" providerId="ADAL" clId="{26F34397-D475-443F-9B0A-4F9C0F618235}" dt="2020-10-06T19:44:08.235" v="80" actId="20577"/>
          <ac:spMkLst>
            <pc:docMk/>
            <pc:sldMk cId="4197649112" sldId="396"/>
            <ac:spMk id="2" creationId="{A1D892F5-1FDC-4173-AB88-57BB9AF92C6E}"/>
          </ac:spMkLst>
        </pc:spChg>
        <pc:spChg chg="mod">
          <ac:chgData name="Alejandro Cano" userId="8c5bfe21-43ca-471a-a98a-c94f09d5e42a" providerId="ADAL" clId="{26F34397-D475-443F-9B0A-4F9C0F618235}" dt="2020-10-06T19:49:50.675" v="141" actId="27636"/>
          <ac:spMkLst>
            <pc:docMk/>
            <pc:sldMk cId="4197649112" sldId="396"/>
            <ac:spMk id="3" creationId="{BB996153-514A-4879-BC6F-0B216C8ED66B}"/>
          </ac:spMkLst>
        </pc:spChg>
        <pc:spChg chg="add del">
          <ac:chgData name="Alejandro Cano" userId="8c5bfe21-43ca-471a-a98a-c94f09d5e42a" providerId="ADAL" clId="{26F34397-D475-443F-9B0A-4F9C0F618235}" dt="2020-10-06T21:35:38.647" v="2456" actId="478"/>
          <ac:spMkLst>
            <pc:docMk/>
            <pc:sldMk cId="4197649112" sldId="396"/>
            <ac:spMk id="5" creationId="{B0C4F88D-A36A-4596-B6E0-52F99A76DC69}"/>
          </ac:spMkLst>
        </pc:spChg>
        <pc:spChg chg="del">
          <ac:chgData name="Alejandro Cano" userId="8c5bfe21-43ca-471a-a98a-c94f09d5e42a" providerId="ADAL" clId="{26F34397-D475-443F-9B0A-4F9C0F618235}" dt="2020-10-06T19:44:00.767" v="78"/>
          <ac:spMkLst>
            <pc:docMk/>
            <pc:sldMk cId="4197649112" sldId="396"/>
            <ac:spMk id="12" creationId="{21A75659-5A6F-4F77-9679-678A00B9D8DC}"/>
          </ac:spMkLst>
        </pc:spChg>
        <pc:spChg chg="del">
          <ac:chgData name="Alejandro Cano" userId="8c5bfe21-43ca-471a-a98a-c94f09d5e42a" providerId="ADAL" clId="{26F34397-D475-443F-9B0A-4F9C0F618235}" dt="2020-10-06T19:44:00.767" v="78"/>
          <ac:spMkLst>
            <pc:docMk/>
            <pc:sldMk cId="4197649112" sldId="396"/>
            <ac:spMk id="14" creationId="{E30A3A45-140E-431E-AED0-07EF836310B3}"/>
          </ac:spMkLst>
        </pc:spChg>
        <pc:spChg chg="del">
          <ac:chgData name="Alejandro Cano" userId="8c5bfe21-43ca-471a-a98a-c94f09d5e42a" providerId="ADAL" clId="{26F34397-D475-443F-9B0A-4F9C0F618235}" dt="2020-10-06T19:44:00.767" v="78"/>
          <ac:spMkLst>
            <pc:docMk/>
            <pc:sldMk cId="4197649112" sldId="396"/>
            <ac:spMk id="16" creationId="{55D4142C-5077-457F-A6AD-3FECFDB39685}"/>
          </ac:spMkLst>
        </pc:spChg>
        <pc:spChg chg="del">
          <ac:chgData name="Alejandro Cano" userId="8c5bfe21-43ca-471a-a98a-c94f09d5e42a" providerId="ADAL" clId="{26F34397-D475-443F-9B0A-4F9C0F618235}" dt="2020-10-06T19:44:00.767" v="78"/>
          <ac:spMkLst>
            <pc:docMk/>
            <pc:sldMk cId="4197649112" sldId="396"/>
            <ac:spMk id="18" creationId="{7A5F0580-5EE9-419F-96EE-B6529EF6E7D0}"/>
          </ac:spMkLst>
        </pc:spChg>
        <pc:picChg chg="mod">
          <ac:chgData name="Alejandro Cano" userId="8c5bfe21-43ca-471a-a98a-c94f09d5e42a" providerId="ADAL" clId="{26F34397-D475-443F-9B0A-4F9C0F618235}" dt="2020-10-06T19:45:13.222" v="93" actId="1076"/>
          <ac:picMkLst>
            <pc:docMk/>
            <pc:sldMk cId="4197649112" sldId="396"/>
            <ac:picMk id="7" creationId="{03220C12-F49B-4319-8498-B2B4CB5F6A5B}"/>
          </ac:picMkLst>
        </pc:picChg>
      </pc:sldChg>
      <pc:sldChg chg="addSp delSp modSp new mod">
        <pc:chgData name="Alejandro Cano" userId="8c5bfe21-43ca-471a-a98a-c94f09d5e42a" providerId="ADAL" clId="{26F34397-D475-443F-9B0A-4F9C0F618235}" dt="2020-10-06T21:34:53.755" v="2449" actId="478"/>
        <pc:sldMkLst>
          <pc:docMk/>
          <pc:sldMk cId="2280758710" sldId="397"/>
        </pc:sldMkLst>
        <pc:spChg chg="mod">
          <ac:chgData name="Alejandro Cano" userId="8c5bfe21-43ca-471a-a98a-c94f09d5e42a" providerId="ADAL" clId="{26F34397-D475-443F-9B0A-4F9C0F618235}" dt="2020-10-06T20:02:44.917" v="858" actId="20577"/>
          <ac:spMkLst>
            <pc:docMk/>
            <pc:sldMk cId="2280758710" sldId="397"/>
            <ac:spMk id="2" creationId="{AE074DB2-BF1D-4446-B93A-0B0A8BB23726}"/>
          </ac:spMkLst>
        </pc:spChg>
        <pc:spChg chg="mod">
          <ac:chgData name="Alejandro Cano" userId="8c5bfe21-43ca-471a-a98a-c94f09d5e42a" providerId="ADAL" clId="{26F34397-D475-443F-9B0A-4F9C0F618235}" dt="2020-10-06T20:08:12.014" v="987" actId="108"/>
          <ac:spMkLst>
            <pc:docMk/>
            <pc:sldMk cId="2280758710" sldId="397"/>
            <ac:spMk id="4" creationId="{CE212817-0C31-4455-BFBE-D06F5015B7B9}"/>
          </ac:spMkLst>
        </pc:spChg>
        <pc:spChg chg="mod">
          <ac:chgData name="Alejandro Cano" userId="8c5bfe21-43ca-471a-a98a-c94f09d5e42a" providerId="ADAL" clId="{26F34397-D475-443F-9B0A-4F9C0F618235}" dt="2020-10-06T20:09:31.804" v="1004" actId="14100"/>
          <ac:spMkLst>
            <pc:docMk/>
            <pc:sldMk cId="2280758710" sldId="397"/>
            <ac:spMk id="5" creationId="{7C104076-5F82-42C5-9929-D1850C8FAFB0}"/>
          </ac:spMkLst>
        </pc:spChg>
        <pc:spChg chg="del">
          <ac:chgData name="Alejandro Cano" userId="8c5bfe21-43ca-471a-a98a-c94f09d5e42a" providerId="ADAL" clId="{26F34397-D475-443F-9B0A-4F9C0F618235}" dt="2020-10-06T21:34:53.755" v="2449" actId="478"/>
          <ac:spMkLst>
            <pc:docMk/>
            <pc:sldMk cId="2280758710" sldId="397"/>
            <ac:spMk id="6" creationId="{8B0E35EA-1F8E-4E69-B511-C18F80330ADC}"/>
          </ac:spMkLst>
        </pc:spChg>
        <pc:picChg chg="add mod">
          <ac:chgData name="Alejandro Cano" userId="8c5bfe21-43ca-471a-a98a-c94f09d5e42a" providerId="ADAL" clId="{26F34397-D475-443F-9B0A-4F9C0F618235}" dt="2020-10-06T20:10:39.489" v="1013" actId="1076"/>
          <ac:picMkLst>
            <pc:docMk/>
            <pc:sldMk cId="2280758710" sldId="397"/>
            <ac:picMk id="7" creationId="{F3319C64-E3B9-4F0C-8904-14CE34E786FD}"/>
          </ac:picMkLst>
        </pc:picChg>
        <pc:picChg chg="add mod">
          <ac:chgData name="Alejandro Cano" userId="8c5bfe21-43ca-471a-a98a-c94f09d5e42a" providerId="ADAL" clId="{26F34397-D475-443F-9B0A-4F9C0F618235}" dt="2020-10-06T20:12:34.597" v="1030" actId="1076"/>
          <ac:picMkLst>
            <pc:docMk/>
            <pc:sldMk cId="2280758710" sldId="397"/>
            <ac:picMk id="9" creationId="{3B28B7BD-17CA-42F4-8234-F0CB02619F63}"/>
          </ac:picMkLst>
        </pc:picChg>
        <pc:picChg chg="add del mod">
          <ac:chgData name="Alejandro Cano" userId="8c5bfe21-43ca-471a-a98a-c94f09d5e42a" providerId="ADAL" clId="{26F34397-D475-443F-9B0A-4F9C0F618235}" dt="2020-10-06T20:12:42.116" v="1035" actId="22"/>
          <ac:picMkLst>
            <pc:docMk/>
            <pc:sldMk cId="2280758710" sldId="397"/>
            <ac:picMk id="11" creationId="{7DCAFDC2-7457-405E-B22B-6120CA518FB3}"/>
          </ac:picMkLst>
        </pc:picChg>
        <pc:picChg chg="add del mod">
          <ac:chgData name="Alejandro Cano" userId="8c5bfe21-43ca-471a-a98a-c94f09d5e42a" providerId="ADAL" clId="{26F34397-D475-443F-9B0A-4F9C0F618235}" dt="2020-10-06T20:38:05.256" v="2026" actId="478"/>
          <ac:picMkLst>
            <pc:docMk/>
            <pc:sldMk cId="2280758710" sldId="397"/>
            <ac:picMk id="13" creationId="{47543227-CA47-44D7-A1BC-1507BE29D00D}"/>
          </ac:picMkLst>
        </pc:picChg>
      </pc:sldChg>
      <pc:sldChg chg="addSp delSp modSp new mod">
        <pc:chgData name="Alejandro Cano" userId="8c5bfe21-43ca-471a-a98a-c94f09d5e42a" providerId="ADAL" clId="{26F34397-D475-443F-9B0A-4F9C0F618235}" dt="2020-10-06T21:34:14.147" v="2443" actId="478"/>
        <pc:sldMkLst>
          <pc:docMk/>
          <pc:sldMk cId="2710354789" sldId="398"/>
        </pc:sldMkLst>
        <pc:spChg chg="mod">
          <ac:chgData name="Alejandro Cano" userId="8c5bfe21-43ca-471a-a98a-c94f09d5e42a" providerId="ADAL" clId="{26F34397-D475-443F-9B0A-4F9C0F618235}" dt="2020-10-06T20:19:49.363" v="1462" actId="1076"/>
          <ac:spMkLst>
            <pc:docMk/>
            <pc:sldMk cId="2710354789" sldId="398"/>
            <ac:spMk id="2" creationId="{59EE98A8-48B1-496D-9175-898D3B7382C4}"/>
          </ac:spMkLst>
        </pc:spChg>
        <pc:spChg chg="del">
          <ac:chgData name="Alejandro Cano" userId="8c5bfe21-43ca-471a-a98a-c94f09d5e42a" providerId="ADAL" clId="{26F34397-D475-443F-9B0A-4F9C0F618235}" dt="2020-10-06T20:19:12.311" v="1453" actId="478"/>
          <ac:spMkLst>
            <pc:docMk/>
            <pc:sldMk cId="2710354789" sldId="398"/>
            <ac:spMk id="3" creationId="{28C8FF43-66BA-4ED3-9783-F94A847867C5}"/>
          </ac:spMkLst>
        </pc:spChg>
        <pc:spChg chg="del mod">
          <ac:chgData name="Alejandro Cano" userId="8c5bfe21-43ca-471a-a98a-c94f09d5e42a" providerId="ADAL" clId="{26F34397-D475-443F-9B0A-4F9C0F618235}" dt="2020-10-06T20:19:34.228" v="1457" actId="478"/>
          <ac:spMkLst>
            <pc:docMk/>
            <pc:sldMk cId="2710354789" sldId="398"/>
            <ac:spMk id="4" creationId="{26488867-838A-4DE0-A6DB-FFF1EDE97101}"/>
          </ac:spMkLst>
        </pc:spChg>
        <pc:spChg chg="del">
          <ac:chgData name="Alejandro Cano" userId="8c5bfe21-43ca-471a-a98a-c94f09d5e42a" providerId="ADAL" clId="{26F34397-D475-443F-9B0A-4F9C0F618235}" dt="2020-10-06T21:34:14.147" v="2443" actId="478"/>
          <ac:spMkLst>
            <pc:docMk/>
            <pc:sldMk cId="2710354789" sldId="398"/>
            <ac:spMk id="5" creationId="{D683D3D4-A918-43DF-96A9-F0DFD94BB78A}"/>
          </ac:spMkLst>
        </pc:spChg>
        <pc:spChg chg="add del mod">
          <ac:chgData name="Alejandro Cano" userId="8c5bfe21-43ca-471a-a98a-c94f09d5e42a" providerId="ADAL" clId="{26F34397-D475-443F-9B0A-4F9C0F618235}" dt="2020-10-06T20:19:37.109" v="1458" actId="478"/>
          <ac:spMkLst>
            <pc:docMk/>
            <pc:sldMk cId="2710354789" sldId="398"/>
            <ac:spMk id="8" creationId="{6D44F2A6-4A11-4976-B6DA-745431B98136}"/>
          </ac:spMkLst>
        </pc:spChg>
        <pc:picChg chg="add mod">
          <ac:chgData name="Alejandro Cano" userId="8c5bfe21-43ca-471a-a98a-c94f09d5e42a" providerId="ADAL" clId="{26F34397-D475-443F-9B0A-4F9C0F618235}" dt="2020-10-06T20:20:58.742" v="1467" actId="1076"/>
          <ac:picMkLst>
            <pc:docMk/>
            <pc:sldMk cId="2710354789" sldId="398"/>
            <ac:picMk id="7" creationId="{2B0C5759-E5CE-4103-A2A5-D4D910C020E6}"/>
          </ac:picMkLst>
        </pc:picChg>
      </pc:sldChg>
      <pc:sldChg chg="addSp delSp modSp new del mod modClrScheme chgLayout">
        <pc:chgData name="Alejandro Cano" userId="8c5bfe21-43ca-471a-a98a-c94f09d5e42a" providerId="ADAL" clId="{26F34397-D475-443F-9B0A-4F9C0F618235}" dt="2020-10-06T20:18:56.835" v="1420" actId="47"/>
        <pc:sldMkLst>
          <pc:docMk/>
          <pc:sldMk cId="2778402974" sldId="398"/>
        </pc:sldMkLst>
        <pc:spChg chg="del">
          <ac:chgData name="Alejandro Cano" userId="8c5bfe21-43ca-471a-a98a-c94f09d5e42a" providerId="ADAL" clId="{26F34397-D475-443F-9B0A-4F9C0F618235}" dt="2020-10-06T20:17:13.399" v="1369" actId="26606"/>
          <ac:spMkLst>
            <pc:docMk/>
            <pc:sldMk cId="2778402974" sldId="398"/>
            <ac:spMk id="2" creationId="{31C6BE23-7796-4B37-9B42-F5FEB459FB03}"/>
          </ac:spMkLst>
        </pc:spChg>
        <pc:spChg chg="del">
          <ac:chgData name="Alejandro Cano" userId="8c5bfe21-43ca-471a-a98a-c94f09d5e42a" providerId="ADAL" clId="{26F34397-D475-443F-9B0A-4F9C0F618235}" dt="2020-10-06T20:17:13.399" v="1369" actId="26606"/>
          <ac:spMkLst>
            <pc:docMk/>
            <pc:sldMk cId="2778402974" sldId="398"/>
            <ac:spMk id="3" creationId="{9F5E0706-A870-4D39-BBC3-D74A632B74D6}"/>
          </ac:spMkLst>
        </pc:spChg>
        <pc:spChg chg="mod modVis">
          <ac:chgData name="Alejandro Cano" userId="8c5bfe21-43ca-471a-a98a-c94f09d5e42a" providerId="ADAL" clId="{26F34397-D475-443F-9B0A-4F9C0F618235}" dt="2020-10-06T20:17:13.399" v="1369" actId="26606"/>
          <ac:spMkLst>
            <pc:docMk/>
            <pc:sldMk cId="2778402974" sldId="398"/>
            <ac:spMk id="4" creationId="{AD366DB7-774C-4F7D-837D-7B604BB46E3B}"/>
          </ac:spMkLst>
        </pc:spChg>
        <pc:spChg chg="add mod">
          <ac:chgData name="Alejandro Cano" userId="8c5bfe21-43ca-471a-a98a-c94f09d5e42a" providerId="ADAL" clId="{26F34397-D475-443F-9B0A-4F9C0F618235}" dt="2020-10-06T20:18:54.787" v="1419" actId="478"/>
          <ac:spMkLst>
            <pc:docMk/>
            <pc:sldMk cId="2778402974" sldId="398"/>
            <ac:spMk id="8" creationId="{703601C3-5EBD-4954-B588-DC808457B07D}"/>
          </ac:spMkLst>
        </pc:spChg>
        <pc:spChg chg="add del mod">
          <ac:chgData name="Alejandro Cano" userId="8c5bfe21-43ca-471a-a98a-c94f09d5e42a" providerId="ADAL" clId="{26F34397-D475-443F-9B0A-4F9C0F618235}" dt="2020-10-06T20:18:54.787" v="1419" actId="478"/>
          <ac:spMkLst>
            <pc:docMk/>
            <pc:sldMk cId="2778402974" sldId="398"/>
            <ac:spMk id="9" creationId="{0DFF4542-060E-45A4-8098-E9DED804DE29}"/>
          </ac:spMkLst>
        </pc:spChg>
        <pc:picChg chg="add del mod">
          <ac:chgData name="Alejandro Cano" userId="8c5bfe21-43ca-471a-a98a-c94f09d5e42a" providerId="ADAL" clId="{26F34397-D475-443F-9B0A-4F9C0F618235}" dt="2020-10-06T20:18:51.079" v="1418" actId="478"/>
          <ac:picMkLst>
            <pc:docMk/>
            <pc:sldMk cId="2778402974" sldId="398"/>
            <ac:picMk id="6" creationId="{ACF93D93-2882-4D97-BF69-9602AFE72390}"/>
          </ac:picMkLst>
        </pc:picChg>
      </pc:sldChg>
      <pc:sldChg chg="addSp modSp new mod">
        <pc:chgData name="Alejandro Cano" userId="8c5bfe21-43ca-471a-a98a-c94f09d5e42a" providerId="ADAL" clId="{26F34397-D475-443F-9B0A-4F9C0F618235}" dt="2020-10-06T20:23:50.039" v="1633" actId="12269"/>
        <pc:sldMkLst>
          <pc:docMk/>
          <pc:sldMk cId="2496344156" sldId="399"/>
        </pc:sldMkLst>
        <pc:spChg chg="mod">
          <ac:chgData name="Alejandro Cano" userId="8c5bfe21-43ca-471a-a98a-c94f09d5e42a" providerId="ADAL" clId="{26F34397-D475-443F-9B0A-4F9C0F618235}" dt="2020-10-06T20:22:42.517" v="1520" actId="1076"/>
          <ac:spMkLst>
            <pc:docMk/>
            <pc:sldMk cId="2496344156" sldId="399"/>
            <ac:spMk id="2" creationId="{99B2DAA9-DEF2-4902-A43E-A5DC8DC17960}"/>
          </ac:spMkLst>
        </pc:spChg>
        <pc:graphicFrameChg chg="add mod modGraphic">
          <ac:chgData name="Alejandro Cano" userId="8c5bfe21-43ca-471a-a98a-c94f09d5e42a" providerId="ADAL" clId="{26F34397-D475-443F-9B0A-4F9C0F618235}" dt="2020-10-06T20:23:50.039" v="1633" actId="12269"/>
          <ac:graphicFrameMkLst>
            <pc:docMk/>
            <pc:sldMk cId="2496344156" sldId="399"/>
            <ac:graphicFrameMk id="5" creationId="{AA87F728-EFD1-4B9D-AD3B-03C843281B5D}"/>
          </ac:graphicFrameMkLst>
        </pc:graphicFrameChg>
      </pc:sldChg>
      <pc:sldChg chg="addSp delSp modSp new mod">
        <pc:chgData name="Alejandro Cano" userId="8c5bfe21-43ca-471a-a98a-c94f09d5e42a" providerId="ADAL" clId="{26F34397-D475-443F-9B0A-4F9C0F618235}" dt="2020-10-06T21:34:08.429" v="2442" actId="478"/>
        <pc:sldMkLst>
          <pc:docMk/>
          <pc:sldMk cId="908814327" sldId="400"/>
        </pc:sldMkLst>
        <pc:spChg chg="mod">
          <ac:chgData name="Alejandro Cano" userId="8c5bfe21-43ca-471a-a98a-c94f09d5e42a" providerId="ADAL" clId="{26F34397-D475-443F-9B0A-4F9C0F618235}" dt="2020-10-06T20:25:29.608" v="1701" actId="20577"/>
          <ac:spMkLst>
            <pc:docMk/>
            <pc:sldMk cId="908814327" sldId="400"/>
            <ac:spMk id="2" creationId="{3E7C62E2-79D4-4136-A2D9-588A0D0E09CF}"/>
          </ac:spMkLst>
        </pc:spChg>
        <pc:spChg chg="mod">
          <ac:chgData name="Alejandro Cano" userId="8c5bfe21-43ca-471a-a98a-c94f09d5e42a" providerId="ADAL" clId="{26F34397-D475-443F-9B0A-4F9C0F618235}" dt="2020-10-06T20:25:18.487" v="1694" actId="313"/>
          <ac:spMkLst>
            <pc:docMk/>
            <pc:sldMk cId="908814327" sldId="400"/>
            <ac:spMk id="3" creationId="{FAF78356-79AA-4F58-8F4C-E4B0E16A9920}"/>
          </ac:spMkLst>
        </pc:spChg>
        <pc:spChg chg="del mod">
          <ac:chgData name="Alejandro Cano" userId="8c5bfe21-43ca-471a-a98a-c94f09d5e42a" providerId="ADAL" clId="{26F34397-D475-443F-9B0A-4F9C0F618235}" dt="2020-10-06T20:25:02.778" v="1691" actId="478"/>
          <ac:spMkLst>
            <pc:docMk/>
            <pc:sldMk cId="908814327" sldId="400"/>
            <ac:spMk id="4" creationId="{DCFA416B-E148-4128-8E15-0970D32EFCF6}"/>
          </ac:spMkLst>
        </pc:spChg>
        <pc:spChg chg="del">
          <ac:chgData name="Alejandro Cano" userId="8c5bfe21-43ca-471a-a98a-c94f09d5e42a" providerId="ADAL" clId="{26F34397-D475-443F-9B0A-4F9C0F618235}" dt="2020-10-06T21:34:08.429" v="2442" actId="478"/>
          <ac:spMkLst>
            <pc:docMk/>
            <pc:sldMk cId="908814327" sldId="400"/>
            <ac:spMk id="5" creationId="{97AF0F14-321E-4CBF-B50A-C651938ED943}"/>
          </ac:spMkLst>
        </pc:spChg>
        <pc:spChg chg="add del mod">
          <ac:chgData name="Alejandro Cano" userId="8c5bfe21-43ca-471a-a98a-c94f09d5e42a" providerId="ADAL" clId="{26F34397-D475-443F-9B0A-4F9C0F618235}" dt="2020-10-06T20:25:05.112" v="1692" actId="478"/>
          <ac:spMkLst>
            <pc:docMk/>
            <pc:sldMk cId="908814327" sldId="400"/>
            <ac:spMk id="7" creationId="{E0CD04B1-0274-4941-92B4-990CC2FAC0D3}"/>
          </ac:spMkLst>
        </pc:spChg>
        <pc:picChg chg="add mod">
          <ac:chgData name="Alejandro Cano" userId="8c5bfe21-43ca-471a-a98a-c94f09d5e42a" providerId="ADAL" clId="{26F34397-D475-443F-9B0A-4F9C0F618235}" dt="2020-10-06T20:26:32.745" v="1709" actId="1076"/>
          <ac:picMkLst>
            <pc:docMk/>
            <pc:sldMk cId="908814327" sldId="400"/>
            <ac:picMk id="9" creationId="{905C79F7-0F84-461C-97D9-E505FCC4F6AC}"/>
          </ac:picMkLst>
        </pc:picChg>
      </pc:sldChg>
      <pc:sldChg chg="delSp modSp add mod ord setBg delDesignElem">
        <pc:chgData name="Alejandro Cano" userId="8c5bfe21-43ca-471a-a98a-c94f09d5e42a" providerId="ADAL" clId="{26F34397-D475-443F-9B0A-4F9C0F618235}" dt="2020-10-06T20:33:07.923" v="2018"/>
        <pc:sldMkLst>
          <pc:docMk/>
          <pc:sldMk cId="3336706219" sldId="401"/>
        </pc:sldMkLst>
        <pc:spChg chg="mod">
          <ac:chgData name="Alejandro Cano" userId="8c5bfe21-43ca-471a-a98a-c94f09d5e42a" providerId="ADAL" clId="{26F34397-D475-443F-9B0A-4F9C0F618235}" dt="2020-10-06T20:31:59.672" v="2014" actId="27636"/>
          <ac:spMkLst>
            <pc:docMk/>
            <pc:sldMk cId="3336706219" sldId="401"/>
            <ac:spMk id="2" creationId="{C3BA690F-B1C1-4621-BB98-73C8C4D64A61}"/>
          </ac:spMkLst>
        </pc:spChg>
        <pc:spChg chg="del">
          <ac:chgData name="Alejandro Cano" userId="8c5bfe21-43ca-471a-a98a-c94f09d5e42a" providerId="ADAL" clId="{26F34397-D475-443F-9B0A-4F9C0F618235}" dt="2020-10-06T20:31:59.665" v="2013"/>
          <ac:spMkLst>
            <pc:docMk/>
            <pc:sldMk cId="3336706219" sldId="401"/>
            <ac:spMk id="14" creationId="{201CC55D-ED54-4C5C-95E6-10947BD1103B}"/>
          </ac:spMkLst>
        </pc:spChg>
        <pc:spChg chg="del">
          <ac:chgData name="Alejandro Cano" userId="8c5bfe21-43ca-471a-a98a-c94f09d5e42a" providerId="ADAL" clId="{26F34397-D475-443F-9B0A-4F9C0F618235}" dt="2020-10-06T20:31:59.665" v="2013"/>
          <ac:spMkLst>
            <pc:docMk/>
            <pc:sldMk cId="3336706219" sldId="401"/>
            <ac:spMk id="20" creationId="{3873B707-463F-40B0-8227-E8CC6C67EB25}"/>
          </ac:spMkLst>
        </pc:spChg>
        <pc:spChg chg="del">
          <ac:chgData name="Alejandro Cano" userId="8c5bfe21-43ca-471a-a98a-c94f09d5e42a" providerId="ADAL" clId="{26F34397-D475-443F-9B0A-4F9C0F618235}" dt="2020-10-06T20:31:59.665" v="2013"/>
          <ac:spMkLst>
            <pc:docMk/>
            <pc:sldMk cId="3336706219" sldId="401"/>
            <ac:spMk id="22" creationId="{C13237C8-E62C-4F0D-A318-BD6FB6C2D138}"/>
          </ac:spMkLst>
        </pc:spChg>
        <pc:spChg chg="del">
          <ac:chgData name="Alejandro Cano" userId="8c5bfe21-43ca-471a-a98a-c94f09d5e42a" providerId="ADAL" clId="{26F34397-D475-443F-9B0A-4F9C0F618235}" dt="2020-10-06T20:31:59.665" v="2013"/>
          <ac:spMkLst>
            <pc:docMk/>
            <pc:sldMk cId="3336706219" sldId="401"/>
            <ac:spMk id="24" creationId="{19C9EAEA-39D0-4B0E-A0EB-51E7B26740B1}"/>
          </ac:spMkLst>
        </pc:spChg>
        <pc:grpChg chg="del">
          <ac:chgData name="Alejandro Cano" userId="8c5bfe21-43ca-471a-a98a-c94f09d5e42a" providerId="ADAL" clId="{26F34397-D475-443F-9B0A-4F9C0F618235}" dt="2020-10-06T20:31:59.665" v="2013"/>
          <ac:grpSpMkLst>
            <pc:docMk/>
            <pc:sldMk cId="3336706219" sldId="401"/>
            <ac:grpSpMk id="16" creationId="{1DE889C7-FAD6-4397-98E2-05D503484459}"/>
          </ac:grpSpMkLst>
        </pc:grpChg>
      </pc:sldChg>
      <pc:sldChg chg="addSp delSp modSp add mod modClrScheme chgLayout">
        <pc:chgData name="Alejandro Cano" userId="8c5bfe21-43ca-471a-a98a-c94f09d5e42a" providerId="ADAL" clId="{26F34397-D475-443F-9B0A-4F9C0F618235}" dt="2020-10-06T21:33:46.553" v="2438" actId="478"/>
        <pc:sldMkLst>
          <pc:docMk/>
          <pc:sldMk cId="2062333034" sldId="402"/>
        </pc:sldMkLst>
        <pc:spChg chg="add mod">
          <ac:chgData name="Alejandro Cano" userId="8c5bfe21-43ca-471a-a98a-c94f09d5e42a" providerId="ADAL" clId="{26F34397-D475-443F-9B0A-4F9C0F618235}" dt="2020-10-06T20:56:18.149" v="2283" actId="26606"/>
          <ac:spMkLst>
            <pc:docMk/>
            <pc:sldMk cId="2062333034" sldId="402"/>
            <ac:spMk id="2" creationId="{7D2F6700-9FC4-4C8C-B496-EA703CCF97D7}"/>
          </ac:spMkLst>
        </pc:spChg>
        <pc:spChg chg="del mod ord">
          <ac:chgData name="Alejandro Cano" userId="8c5bfe21-43ca-471a-a98a-c94f09d5e42a" providerId="ADAL" clId="{26F34397-D475-443F-9B0A-4F9C0F618235}" dt="2020-10-06T21:33:46.553" v="2438" actId="478"/>
          <ac:spMkLst>
            <pc:docMk/>
            <pc:sldMk cId="2062333034" sldId="402"/>
            <ac:spMk id="5" creationId="{00000000-0000-0000-0000-000000000000}"/>
          </ac:spMkLst>
        </pc:spChg>
        <pc:spChg chg="del">
          <ac:chgData name="Alejandro Cano" userId="8c5bfe21-43ca-471a-a98a-c94f09d5e42a" providerId="ADAL" clId="{26F34397-D475-443F-9B0A-4F9C0F618235}" dt="2020-10-06T20:55:25.390" v="2274" actId="478"/>
          <ac:spMkLst>
            <pc:docMk/>
            <pc:sldMk cId="2062333034" sldId="402"/>
            <ac:spMk id="7" creationId="{00000000-0000-0000-0000-000000000000}"/>
          </ac:spMkLst>
        </pc:spChg>
        <pc:spChg chg="del mod">
          <ac:chgData name="Alejandro Cano" userId="8c5bfe21-43ca-471a-a98a-c94f09d5e42a" providerId="ADAL" clId="{26F34397-D475-443F-9B0A-4F9C0F618235}" dt="2020-10-06T20:55:24.168" v="2273"/>
          <ac:spMkLst>
            <pc:docMk/>
            <pc:sldMk cId="2062333034" sldId="402"/>
            <ac:spMk id="8" creationId="{00000000-0000-0000-0000-000000000000}"/>
          </ac:spMkLst>
        </pc:spChg>
        <pc:spChg chg="mod">
          <ac:chgData name="Alejandro Cano" userId="8c5bfe21-43ca-471a-a98a-c94f09d5e42a" providerId="ADAL" clId="{26F34397-D475-443F-9B0A-4F9C0F618235}" dt="2020-10-06T20:56:18.149" v="2283" actId="26606"/>
          <ac:spMkLst>
            <pc:docMk/>
            <pc:sldMk cId="2062333034" sldId="402"/>
            <ac:spMk id="11" creationId="{BFBD4612-F469-49F5-8F5D-623A2980183B}"/>
          </ac:spMkLst>
        </pc:spChg>
        <pc:picChg chg="mod ord">
          <ac:chgData name="Alejandro Cano" userId="8c5bfe21-43ca-471a-a98a-c94f09d5e42a" providerId="ADAL" clId="{26F34397-D475-443F-9B0A-4F9C0F618235}" dt="2020-10-06T20:56:18.149" v="2283" actId="26606"/>
          <ac:picMkLst>
            <pc:docMk/>
            <pc:sldMk cId="2062333034" sldId="402"/>
            <ac:picMk id="9" creationId="{60F01AE8-467F-4F8D-B453-0182BA4B23D0}"/>
          </ac:picMkLst>
        </pc:picChg>
      </pc:sldChg>
      <pc:sldChg chg="addSp delSp modSp add mod">
        <pc:chgData name="Alejandro Cano" userId="8c5bfe21-43ca-471a-a98a-c94f09d5e42a" providerId="ADAL" clId="{26F34397-D475-443F-9B0A-4F9C0F618235}" dt="2020-10-06T21:34:00.706" v="2440" actId="478"/>
        <pc:sldMkLst>
          <pc:docMk/>
          <pc:sldMk cId="25890220" sldId="403"/>
        </pc:sldMkLst>
        <pc:spChg chg="mod">
          <ac:chgData name="Alejandro Cano" userId="8c5bfe21-43ca-471a-a98a-c94f09d5e42a" providerId="ADAL" clId="{26F34397-D475-443F-9B0A-4F9C0F618235}" dt="2020-10-06T20:42:17.721" v="2071" actId="108"/>
          <ac:spMkLst>
            <pc:docMk/>
            <pc:sldMk cId="25890220" sldId="403"/>
            <ac:spMk id="2" creationId="{C3BA690F-B1C1-4621-BB98-73C8C4D64A61}"/>
          </ac:spMkLst>
        </pc:spChg>
        <pc:spChg chg="add mod">
          <ac:chgData name="Alejandro Cano" userId="8c5bfe21-43ca-471a-a98a-c94f09d5e42a" providerId="ADAL" clId="{26F34397-D475-443F-9B0A-4F9C0F618235}" dt="2020-10-06T20:43:50.627" v="2111" actId="1076"/>
          <ac:spMkLst>
            <pc:docMk/>
            <pc:sldMk cId="25890220" sldId="403"/>
            <ac:spMk id="3" creationId="{06E4C659-C3A1-4CB7-83EE-CD39B8B505F0}"/>
          </ac:spMkLst>
        </pc:spChg>
        <pc:spChg chg="del">
          <ac:chgData name="Alejandro Cano" userId="8c5bfe21-43ca-471a-a98a-c94f09d5e42a" providerId="ADAL" clId="{26F34397-D475-443F-9B0A-4F9C0F618235}" dt="2020-10-06T21:34:00.706" v="2440" actId="478"/>
          <ac:spMkLst>
            <pc:docMk/>
            <pc:sldMk cId="25890220" sldId="403"/>
            <ac:spMk id="7" creationId="{A502E8FE-6452-4518-ACC1-EB18E30B24CD}"/>
          </ac:spMkLst>
        </pc:spChg>
        <pc:spChg chg="mod">
          <ac:chgData name="Alejandro Cano" userId="8c5bfe21-43ca-471a-a98a-c94f09d5e42a" providerId="ADAL" clId="{26F34397-D475-443F-9B0A-4F9C0F618235}" dt="2020-10-06T20:43:34.652" v="2104" actId="20577"/>
          <ac:spMkLst>
            <pc:docMk/>
            <pc:sldMk cId="25890220" sldId="403"/>
            <ac:spMk id="10" creationId="{7756AD53-815A-4FF7-8E83-265C9F8BB448}"/>
          </ac:spMkLst>
        </pc:spChg>
        <pc:spChg chg="del">
          <ac:chgData name="Alejandro Cano" userId="8c5bfe21-43ca-471a-a98a-c94f09d5e42a" providerId="ADAL" clId="{26F34397-D475-443F-9B0A-4F9C0F618235}" dt="2020-10-06T20:34:07.815" v="2021" actId="478"/>
          <ac:spMkLst>
            <pc:docMk/>
            <pc:sldMk cId="25890220" sldId="403"/>
            <ac:spMk id="17" creationId="{C393CC97-EBDE-42E2-A364-A3E6D3061D9B}"/>
          </ac:spMkLst>
        </pc:spChg>
        <pc:picChg chg="del">
          <ac:chgData name="Alejandro Cano" userId="8c5bfe21-43ca-471a-a98a-c94f09d5e42a" providerId="ADAL" clId="{26F34397-D475-443F-9B0A-4F9C0F618235}" dt="2020-10-06T20:34:06.018" v="2020" actId="478"/>
          <ac:picMkLst>
            <pc:docMk/>
            <pc:sldMk cId="25890220" sldId="403"/>
            <ac:picMk id="4" creationId="{0D10C458-2B9C-4ADF-9EDE-DCDB093780CB}"/>
          </ac:picMkLst>
        </pc:picChg>
        <pc:picChg chg="mod">
          <ac:chgData name="Alejandro Cano" userId="8c5bfe21-43ca-471a-a98a-c94f09d5e42a" providerId="ADAL" clId="{26F34397-D475-443F-9B0A-4F9C0F618235}" dt="2020-10-06T20:43:27.558" v="2096" actId="1076"/>
          <ac:picMkLst>
            <pc:docMk/>
            <pc:sldMk cId="25890220" sldId="403"/>
            <ac:picMk id="12" creationId="{A5530D34-A771-47B8-BF5D-508C1C680D79}"/>
          </ac:picMkLst>
        </pc:picChg>
        <pc:picChg chg="mod">
          <ac:chgData name="Alejandro Cano" userId="8c5bfe21-43ca-471a-a98a-c94f09d5e42a" providerId="ADAL" clId="{26F34397-D475-443F-9B0A-4F9C0F618235}" dt="2020-10-06T20:42:26.286" v="2073" actId="1076"/>
          <ac:picMkLst>
            <pc:docMk/>
            <pc:sldMk cId="25890220" sldId="403"/>
            <ac:picMk id="14" creationId="{5D3BAB36-08D6-41C0-AD01-9F21FA079367}"/>
          </ac:picMkLst>
        </pc:picChg>
        <pc:cxnChg chg="del mod">
          <ac:chgData name="Alejandro Cano" userId="8c5bfe21-43ca-471a-a98a-c94f09d5e42a" providerId="ADAL" clId="{26F34397-D475-443F-9B0A-4F9C0F618235}" dt="2020-10-06T20:34:08.550" v="2022" actId="478"/>
          <ac:cxnSpMkLst>
            <pc:docMk/>
            <pc:sldMk cId="25890220" sldId="403"/>
            <ac:cxnSpMk id="16" creationId="{5288B27F-2830-4542-924F-93BEA5F3A1F7}"/>
          </ac:cxnSpMkLst>
        </pc:cxnChg>
      </pc:sldChg>
      <pc:sldChg chg="addSp delSp modSp new mod">
        <pc:chgData name="Alejandro Cano" userId="8c5bfe21-43ca-471a-a98a-c94f09d5e42a" providerId="ADAL" clId="{26F34397-D475-443F-9B0A-4F9C0F618235}" dt="2020-10-06T21:34:47.894" v="2448" actId="478"/>
        <pc:sldMkLst>
          <pc:docMk/>
          <pc:sldMk cId="3431287730" sldId="404"/>
        </pc:sldMkLst>
        <pc:spChg chg="mod">
          <ac:chgData name="Alejandro Cano" userId="8c5bfe21-43ca-471a-a98a-c94f09d5e42a" providerId="ADAL" clId="{26F34397-D475-443F-9B0A-4F9C0F618235}" dt="2020-10-06T20:48:24.221" v="2263" actId="20577"/>
          <ac:spMkLst>
            <pc:docMk/>
            <pc:sldMk cId="3431287730" sldId="404"/>
            <ac:spMk id="2" creationId="{885BBA3E-406E-4A7C-8C2D-778A4A12F31E}"/>
          </ac:spMkLst>
        </pc:spChg>
        <pc:spChg chg="del">
          <ac:chgData name="Alejandro Cano" userId="8c5bfe21-43ca-471a-a98a-c94f09d5e42a" providerId="ADAL" clId="{26F34397-D475-443F-9B0A-4F9C0F618235}" dt="2020-10-06T20:38:22.670" v="2060" actId="478"/>
          <ac:spMkLst>
            <pc:docMk/>
            <pc:sldMk cId="3431287730" sldId="404"/>
            <ac:spMk id="3" creationId="{DA432377-F8C3-4F88-A479-46C887BB5DA2}"/>
          </ac:spMkLst>
        </pc:spChg>
        <pc:spChg chg="del">
          <ac:chgData name="Alejandro Cano" userId="8c5bfe21-43ca-471a-a98a-c94f09d5e42a" providerId="ADAL" clId="{26F34397-D475-443F-9B0A-4F9C0F618235}" dt="2020-10-06T20:38:24.317" v="2061" actId="478"/>
          <ac:spMkLst>
            <pc:docMk/>
            <pc:sldMk cId="3431287730" sldId="404"/>
            <ac:spMk id="4" creationId="{9FF23BC4-4405-43B2-B395-B04CB5E031A1}"/>
          </ac:spMkLst>
        </pc:spChg>
        <pc:spChg chg="del">
          <ac:chgData name="Alejandro Cano" userId="8c5bfe21-43ca-471a-a98a-c94f09d5e42a" providerId="ADAL" clId="{26F34397-D475-443F-9B0A-4F9C0F618235}" dt="2020-10-06T20:38:25.046" v="2062" actId="478"/>
          <ac:spMkLst>
            <pc:docMk/>
            <pc:sldMk cId="3431287730" sldId="404"/>
            <ac:spMk id="5" creationId="{BCF3DFBA-0F4F-4A28-A987-C7B4C955D9BC}"/>
          </ac:spMkLst>
        </pc:spChg>
        <pc:spChg chg="del">
          <ac:chgData name="Alejandro Cano" userId="8c5bfe21-43ca-471a-a98a-c94f09d5e42a" providerId="ADAL" clId="{26F34397-D475-443F-9B0A-4F9C0F618235}" dt="2020-10-06T21:34:47.894" v="2448" actId="478"/>
          <ac:spMkLst>
            <pc:docMk/>
            <pc:sldMk cId="3431287730" sldId="404"/>
            <ac:spMk id="6" creationId="{594043EE-7902-4234-B588-7E70D39EDD98}"/>
          </ac:spMkLst>
        </pc:spChg>
        <pc:picChg chg="add del mod">
          <ac:chgData name="Alejandro Cano" userId="8c5bfe21-43ca-471a-a98a-c94f09d5e42a" providerId="ADAL" clId="{26F34397-D475-443F-9B0A-4F9C0F618235}" dt="2020-10-06T20:40:40.526" v="2070" actId="478"/>
          <ac:picMkLst>
            <pc:docMk/>
            <pc:sldMk cId="3431287730" sldId="404"/>
            <ac:picMk id="8" creationId="{8077F586-6621-45DB-91C5-13D4DF29B764}"/>
          </ac:picMkLst>
        </pc:picChg>
      </pc:sldChg>
      <pc:sldChg chg="addSp delSp modSp new mod modClrScheme chgLayout">
        <pc:chgData name="Alejandro Cano" userId="8c5bfe21-43ca-471a-a98a-c94f09d5e42a" providerId="ADAL" clId="{26F34397-D475-443F-9B0A-4F9C0F618235}" dt="2020-10-06T21:33:56.292" v="2439" actId="478"/>
        <pc:sldMkLst>
          <pc:docMk/>
          <pc:sldMk cId="2126615514" sldId="405"/>
        </pc:sldMkLst>
        <pc:spChg chg="mod">
          <ac:chgData name="Alejandro Cano" userId="8c5bfe21-43ca-471a-a98a-c94f09d5e42a" providerId="ADAL" clId="{26F34397-D475-443F-9B0A-4F9C0F618235}" dt="2020-10-06T20:47:25.704" v="2245" actId="26606"/>
          <ac:spMkLst>
            <pc:docMk/>
            <pc:sldMk cId="2126615514" sldId="405"/>
            <ac:spMk id="2" creationId="{244231BE-5475-40C8-80A5-B6EE98DBFC3B}"/>
          </ac:spMkLst>
        </pc:spChg>
        <pc:spChg chg="mod">
          <ac:chgData name="Alejandro Cano" userId="8c5bfe21-43ca-471a-a98a-c94f09d5e42a" providerId="ADAL" clId="{26F34397-D475-443F-9B0A-4F9C0F618235}" dt="2020-10-06T20:47:25.704" v="2245" actId="26606"/>
          <ac:spMkLst>
            <pc:docMk/>
            <pc:sldMk cId="2126615514" sldId="405"/>
            <ac:spMk id="3" creationId="{FAE9E7AB-8203-48E9-927F-35CF5F441FE7}"/>
          </ac:spMkLst>
        </pc:spChg>
        <pc:spChg chg="del">
          <ac:chgData name="Alejandro Cano" userId="8c5bfe21-43ca-471a-a98a-c94f09d5e42a" providerId="ADAL" clId="{26F34397-D475-443F-9B0A-4F9C0F618235}" dt="2020-10-06T20:45:27.259" v="2205" actId="478"/>
          <ac:spMkLst>
            <pc:docMk/>
            <pc:sldMk cId="2126615514" sldId="405"/>
            <ac:spMk id="4" creationId="{AC9BB465-80F6-4B6B-894E-5B7380B06233}"/>
          </ac:spMkLst>
        </pc:spChg>
        <pc:spChg chg="del mod ord">
          <ac:chgData name="Alejandro Cano" userId="8c5bfe21-43ca-471a-a98a-c94f09d5e42a" providerId="ADAL" clId="{26F34397-D475-443F-9B0A-4F9C0F618235}" dt="2020-10-06T21:33:56.292" v="2439" actId="478"/>
          <ac:spMkLst>
            <pc:docMk/>
            <pc:sldMk cId="2126615514" sldId="405"/>
            <ac:spMk id="5" creationId="{379318B2-4A33-4D70-9795-DA23196287FA}"/>
          </ac:spMkLst>
        </pc:spChg>
        <pc:picChg chg="add mod">
          <ac:chgData name="Alejandro Cano" userId="8c5bfe21-43ca-471a-a98a-c94f09d5e42a" providerId="ADAL" clId="{26F34397-D475-443F-9B0A-4F9C0F618235}" dt="2020-10-06T20:47:25.704" v="2245" actId="26606"/>
          <ac:picMkLst>
            <pc:docMk/>
            <pc:sldMk cId="2126615514" sldId="405"/>
            <ac:picMk id="7" creationId="{4064D0A6-A508-49FF-9D2F-B14485DBDDD7}"/>
          </ac:picMkLst>
        </pc:picChg>
      </pc:sldChg>
      <pc:sldChg chg="delSp modSp mod">
        <pc:chgData name="Alejandro Cano" userId="8c5bfe21-43ca-471a-a98a-c94f09d5e42a" providerId="ADAL" clId="{26F34397-D475-443F-9B0A-4F9C0F618235}" dt="2020-10-06T21:33:27.682" v="2434" actId="478"/>
        <pc:sldMkLst>
          <pc:docMk/>
          <pc:sldMk cId="2488685689" sldId="406"/>
        </pc:sldMkLst>
        <pc:spChg chg="mod">
          <ac:chgData name="Alejandro Cano" userId="8c5bfe21-43ca-471a-a98a-c94f09d5e42a" providerId="ADAL" clId="{26F34397-D475-443F-9B0A-4F9C0F618235}" dt="2020-10-06T21:10:50.420" v="2340" actId="1076"/>
          <ac:spMkLst>
            <pc:docMk/>
            <pc:sldMk cId="2488685689" sldId="406"/>
            <ac:spMk id="4" creationId="{6A110CCE-A3E4-4044-BF51-9C8F2FE27B9A}"/>
          </ac:spMkLst>
        </pc:spChg>
        <pc:spChg chg="del">
          <ac:chgData name="Alejandro Cano" userId="8c5bfe21-43ca-471a-a98a-c94f09d5e42a" providerId="ADAL" clId="{26F34397-D475-443F-9B0A-4F9C0F618235}" dt="2020-10-06T21:33:27.682" v="2434" actId="478"/>
          <ac:spMkLst>
            <pc:docMk/>
            <pc:sldMk cId="2488685689" sldId="406"/>
            <ac:spMk id="145" creationId="{00000000-0000-0000-0000-000000000000}"/>
          </ac:spMkLst>
        </pc:spChg>
      </pc:sldChg>
      <pc:sldChg chg="addSp delSp modSp mod">
        <pc:chgData name="Alejandro Cano" userId="8c5bfe21-43ca-471a-a98a-c94f09d5e42a" providerId="ADAL" clId="{26F34397-D475-443F-9B0A-4F9C0F618235}" dt="2020-10-06T21:33:23.184" v="2433" actId="478"/>
        <pc:sldMkLst>
          <pc:docMk/>
          <pc:sldMk cId="4056271222" sldId="407"/>
        </pc:sldMkLst>
        <pc:spChg chg="mod">
          <ac:chgData name="Alejandro Cano" userId="8c5bfe21-43ca-471a-a98a-c94f09d5e42a" providerId="ADAL" clId="{26F34397-D475-443F-9B0A-4F9C0F618235}" dt="2020-10-06T21:10:54.981" v="2341" actId="108"/>
          <ac:spMkLst>
            <pc:docMk/>
            <pc:sldMk cId="4056271222" sldId="407"/>
            <ac:spMk id="4" creationId="{02E7DB99-5D5C-4108-BA7B-63A338FA2DC5}"/>
          </ac:spMkLst>
        </pc:spChg>
        <pc:spChg chg="add del">
          <ac:chgData name="Alejandro Cano" userId="8c5bfe21-43ca-471a-a98a-c94f09d5e42a" providerId="ADAL" clId="{26F34397-D475-443F-9B0A-4F9C0F618235}" dt="2020-10-06T21:05:42.826" v="2295" actId="22"/>
          <ac:spMkLst>
            <pc:docMk/>
            <pc:sldMk cId="4056271222" sldId="407"/>
            <ac:spMk id="11" creationId="{1C165178-E8BF-4CC2-BCAA-26B66D478E5F}"/>
          </ac:spMkLst>
        </pc:spChg>
        <pc:spChg chg="del">
          <ac:chgData name="Alejandro Cano" userId="8c5bfe21-43ca-471a-a98a-c94f09d5e42a" providerId="ADAL" clId="{26F34397-D475-443F-9B0A-4F9C0F618235}" dt="2020-10-06T21:33:23.184" v="2433" actId="478"/>
          <ac:spMkLst>
            <pc:docMk/>
            <pc:sldMk cId="4056271222" sldId="407"/>
            <ac:spMk id="145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05:21.995" v="2291" actId="688"/>
          <ac:picMkLst>
            <pc:docMk/>
            <pc:sldMk cId="4056271222" sldId="407"/>
            <ac:picMk id="5" creationId="{6A68AF22-2BC2-4010-904B-97272A104848}"/>
          </ac:picMkLst>
        </pc:picChg>
      </pc:sldChg>
      <pc:sldChg chg="addSp delSp modSp add mod modClrScheme chgLayout">
        <pc:chgData name="Alejandro Cano" userId="8c5bfe21-43ca-471a-a98a-c94f09d5e42a" providerId="ADAL" clId="{26F34397-D475-443F-9B0A-4F9C0F618235}" dt="2020-10-06T21:23:58.863" v="2395" actId="478"/>
        <pc:sldMkLst>
          <pc:docMk/>
          <pc:sldMk cId="0" sldId="408"/>
        </pc:sldMkLst>
        <pc:spChg chg="add del mod">
          <ac:chgData name="Alejandro Cano" userId="8c5bfe21-43ca-471a-a98a-c94f09d5e42a" providerId="ADAL" clId="{26F34397-D475-443F-9B0A-4F9C0F618235}" dt="2020-10-06T21:23:58.863" v="2395" actId="478"/>
          <ac:spMkLst>
            <pc:docMk/>
            <pc:sldMk cId="0" sldId="408"/>
            <ac:spMk id="115" creationId="{85CA8859-B03F-4118-A905-B36AD752D359}"/>
          </ac:spMkLst>
        </pc:spChg>
        <pc:spChg chg="mod ord">
          <ac:chgData name="Alejandro Cano" userId="8c5bfe21-43ca-471a-a98a-c94f09d5e42a" providerId="ADAL" clId="{26F34397-D475-443F-9B0A-4F9C0F618235}" dt="2020-10-06T21:07:31.750" v="2301" actId="27636"/>
          <ac:spMkLst>
            <pc:docMk/>
            <pc:sldMk cId="0" sldId="408"/>
            <ac:spMk id="748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06:38.746" v="2298" actId="26606"/>
          <ac:spMkLst>
            <pc:docMk/>
            <pc:sldMk cId="0" sldId="408"/>
            <ac:spMk id="749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06:38.746" v="2298" actId="26606"/>
          <ac:picMkLst>
            <pc:docMk/>
            <pc:sldMk cId="0" sldId="408"/>
            <ac:picMk id="750" creationId="{00000000-0000-0000-0000-000000000000}"/>
          </ac:picMkLst>
        </pc:picChg>
      </pc:sldChg>
      <pc:sldChg chg="add modNotes">
        <pc:chgData name="Alejandro Cano" userId="8c5bfe21-43ca-471a-a98a-c94f09d5e42a" providerId="ADAL" clId="{26F34397-D475-443F-9B0A-4F9C0F618235}" dt="2020-10-06T21:07:57.857" v="2304"/>
        <pc:sldMkLst>
          <pc:docMk/>
          <pc:sldMk cId="0" sldId="409"/>
        </pc:sldMkLst>
      </pc:sldChg>
      <pc:sldChg chg="add modNotes">
        <pc:chgData name="Alejandro Cano" userId="8c5bfe21-43ca-471a-a98a-c94f09d5e42a" providerId="ADAL" clId="{26F34397-D475-443F-9B0A-4F9C0F618235}" dt="2020-10-06T21:07:57.857" v="2304"/>
        <pc:sldMkLst>
          <pc:docMk/>
          <pc:sldMk cId="0" sldId="410"/>
        </pc:sldMkLst>
      </pc:sldChg>
      <pc:sldChg chg="delSp modSp mod">
        <pc:chgData name="Alejandro Cano" userId="8c5bfe21-43ca-471a-a98a-c94f09d5e42a" providerId="ADAL" clId="{26F34397-D475-443F-9B0A-4F9C0F618235}" dt="2020-10-06T21:33:19.134" v="2432" actId="478"/>
        <pc:sldMkLst>
          <pc:docMk/>
          <pc:sldMk cId="2238707944" sldId="411"/>
        </pc:sldMkLst>
        <pc:spChg chg="mod">
          <ac:chgData name="Alejandro Cano" userId="8c5bfe21-43ca-471a-a98a-c94f09d5e42a" providerId="ADAL" clId="{26F34397-D475-443F-9B0A-4F9C0F618235}" dt="2020-10-06T21:10:58.390" v="2342" actId="108"/>
          <ac:spMkLst>
            <pc:docMk/>
            <pc:sldMk cId="2238707944" sldId="411"/>
            <ac:spMk id="4" creationId="{E4A46703-2958-47A9-928D-5E88674F87B7}"/>
          </ac:spMkLst>
        </pc:spChg>
        <pc:spChg chg="del">
          <ac:chgData name="Alejandro Cano" userId="8c5bfe21-43ca-471a-a98a-c94f09d5e42a" providerId="ADAL" clId="{26F34397-D475-443F-9B0A-4F9C0F618235}" dt="2020-10-06T21:33:19.134" v="2432" actId="478"/>
          <ac:spMkLst>
            <pc:docMk/>
            <pc:sldMk cId="2238707944" sldId="411"/>
            <ac:spMk id="145" creationId="{00000000-0000-0000-0000-000000000000}"/>
          </ac:spMkLst>
        </pc:spChg>
      </pc:sldChg>
      <pc:sldChg chg="addSp delSp modSp add del mod modClrScheme chgLayout">
        <pc:chgData name="Alejandro Cano" userId="8c5bfe21-43ca-471a-a98a-c94f09d5e42a" providerId="ADAL" clId="{26F34397-D475-443F-9B0A-4F9C0F618235}" dt="2020-10-06T21:20:13.573" v="2366" actId="1076"/>
        <pc:sldMkLst>
          <pc:docMk/>
          <pc:sldMk cId="4066910483" sldId="412"/>
        </pc:sldMkLst>
        <pc:spChg chg="add del mod">
          <ac:chgData name="Alejandro Cano" userId="8c5bfe21-43ca-471a-a98a-c94f09d5e42a" providerId="ADAL" clId="{26F34397-D475-443F-9B0A-4F9C0F618235}" dt="2020-10-06T21:19:17.336" v="2359" actId="478"/>
          <ac:spMkLst>
            <pc:docMk/>
            <pc:sldMk cId="4066910483" sldId="412"/>
            <ac:spMk id="6" creationId="{6D1FA69D-D518-427E-A673-4BE8CB9EE757}"/>
          </ac:spMkLst>
        </pc:spChg>
        <pc:picChg chg="add mod">
          <ac:chgData name="Alejandro Cano" userId="8c5bfe21-43ca-471a-a98a-c94f09d5e42a" providerId="ADAL" clId="{26F34397-D475-443F-9B0A-4F9C0F618235}" dt="2020-10-06T21:19:58.343" v="2364" actId="1076"/>
          <ac:picMkLst>
            <pc:docMk/>
            <pc:sldMk cId="4066910483" sldId="412"/>
            <ac:picMk id="3" creationId="{7CA04430-C197-441A-BFC4-71D548B26218}"/>
          </ac:picMkLst>
        </pc:picChg>
        <pc:picChg chg="add del mod">
          <ac:chgData name="Alejandro Cano" userId="8c5bfe21-43ca-471a-a98a-c94f09d5e42a" providerId="ADAL" clId="{26F34397-D475-443F-9B0A-4F9C0F618235}" dt="2020-10-06T21:20:13.573" v="2366" actId="1076"/>
          <ac:picMkLst>
            <pc:docMk/>
            <pc:sldMk cId="4066910483" sldId="412"/>
            <ac:picMk id="5" creationId="{D08BA366-69BE-47B2-81C9-133C7AF8F6D1}"/>
          </ac:picMkLst>
        </pc:picChg>
        <pc:picChg chg="del">
          <ac:chgData name="Alejandro Cano" userId="8c5bfe21-43ca-471a-a98a-c94f09d5e42a" providerId="ADAL" clId="{26F34397-D475-443F-9B0A-4F9C0F618235}" dt="2020-10-06T21:11:14.866" v="2343" actId="478"/>
          <ac:picMkLst>
            <pc:docMk/>
            <pc:sldMk cId="4066910483" sldId="412"/>
            <ac:picMk id="789" creationId="{00000000-0000-0000-0000-000000000000}"/>
          </ac:picMkLst>
        </pc:picChg>
        <pc:picChg chg="del">
          <ac:chgData name="Alejandro Cano" userId="8c5bfe21-43ca-471a-a98a-c94f09d5e42a" providerId="ADAL" clId="{26F34397-D475-443F-9B0A-4F9C0F618235}" dt="2020-10-06T21:11:15.581" v="2344" actId="478"/>
          <ac:picMkLst>
            <pc:docMk/>
            <pc:sldMk cId="4066910483" sldId="412"/>
            <ac:picMk id="790" creationId="{00000000-0000-0000-0000-000000000000}"/>
          </ac:picMkLst>
        </pc:picChg>
      </pc:sldChg>
      <pc:sldChg chg="delSp modSp add mod modClrScheme chgLayout">
        <pc:chgData name="Alejandro Cano" userId="8c5bfe21-43ca-471a-a98a-c94f09d5e42a" providerId="ADAL" clId="{26F34397-D475-443F-9B0A-4F9C0F618235}" dt="2020-10-06T21:09:59.091" v="2329" actId="1076"/>
        <pc:sldMkLst>
          <pc:docMk/>
          <pc:sldMk cId="891047440" sldId="413"/>
        </pc:sldMkLst>
        <pc:spChg chg="mod ord">
          <ac:chgData name="Alejandro Cano" userId="8c5bfe21-43ca-471a-a98a-c94f09d5e42a" providerId="ADAL" clId="{26F34397-D475-443F-9B0A-4F9C0F618235}" dt="2020-10-06T21:08:41.005" v="2312" actId="700"/>
          <ac:spMkLst>
            <pc:docMk/>
            <pc:sldMk cId="891047440" sldId="413"/>
            <ac:spMk id="795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08:56.609" v="2321" actId="1076"/>
          <ac:spMkLst>
            <pc:docMk/>
            <pc:sldMk cId="891047440" sldId="413"/>
            <ac:spMk id="796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09:03.263" v="2322" actId="1076"/>
          <ac:spMkLst>
            <pc:docMk/>
            <pc:sldMk cId="891047440" sldId="413"/>
            <ac:spMk id="797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09:23.744" v="2324" actId="1076"/>
          <ac:spMkLst>
            <pc:docMk/>
            <pc:sldMk cId="891047440" sldId="413"/>
            <ac:spMk id="798" creationId="{00000000-0000-0000-0000-000000000000}"/>
          </ac:spMkLst>
        </pc:spChg>
        <pc:spChg chg="mod ord">
          <ac:chgData name="Alejandro Cano" userId="8c5bfe21-43ca-471a-a98a-c94f09d5e42a" providerId="ADAL" clId="{26F34397-D475-443F-9B0A-4F9C0F618235}" dt="2020-10-06T21:09:42.530" v="2326" actId="1076"/>
          <ac:spMkLst>
            <pc:docMk/>
            <pc:sldMk cId="891047440" sldId="413"/>
            <ac:spMk id="821" creationId="{00000000-0000-0000-0000-000000000000}"/>
          </ac:spMkLst>
        </pc:spChg>
        <pc:picChg chg="mod">
          <ac:chgData name="Alejandro Cano" userId="8c5bfe21-43ca-471a-a98a-c94f09d5e42a" providerId="ADAL" clId="{26F34397-D475-443F-9B0A-4F9C0F618235}" dt="2020-10-06T21:09:59.091" v="2329" actId="1076"/>
          <ac:picMkLst>
            <pc:docMk/>
            <pc:sldMk cId="891047440" sldId="413"/>
            <ac:picMk id="822" creationId="{00000000-0000-0000-0000-000000000000}"/>
          </ac:picMkLst>
        </pc:picChg>
        <pc:cxnChg chg="del">
          <ac:chgData name="Alejandro Cano" userId="8c5bfe21-43ca-471a-a98a-c94f09d5e42a" providerId="ADAL" clId="{26F34397-D475-443F-9B0A-4F9C0F618235}" dt="2020-10-06T21:09:50.744" v="2328" actId="478"/>
          <ac:cxnSpMkLst>
            <pc:docMk/>
            <pc:sldMk cId="891047440" sldId="413"/>
            <ac:cxnSpMk id="799" creationId="{00000000-0000-0000-0000-000000000000}"/>
          </ac:cxnSpMkLst>
        </pc:cxnChg>
        <pc:cxnChg chg="del">
          <ac:chgData name="Alejandro Cano" userId="8c5bfe21-43ca-471a-a98a-c94f09d5e42a" providerId="ADAL" clId="{26F34397-D475-443F-9B0A-4F9C0F618235}" dt="2020-10-06T21:09:49.449" v="2327" actId="478"/>
          <ac:cxnSpMkLst>
            <pc:docMk/>
            <pc:sldMk cId="891047440" sldId="413"/>
            <ac:cxnSpMk id="800" creationId="{00000000-0000-0000-0000-000000000000}"/>
          </ac:cxnSpMkLst>
        </pc:cxnChg>
      </pc:sldChg>
      <pc:sldChg chg="delSp modSp mod">
        <pc:chgData name="Alejandro Cano" userId="8c5bfe21-43ca-471a-a98a-c94f09d5e42a" providerId="ADAL" clId="{26F34397-D475-443F-9B0A-4F9C0F618235}" dt="2020-10-06T21:33:13.812" v="2431" actId="478"/>
        <pc:sldMkLst>
          <pc:docMk/>
          <pc:sldMk cId="1490809188" sldId="414"/>
        </pc:sldMkLst>
        <pc:spChg chg="mod">
          <ac:chgData name="Alejandro Cano" userId="8c5bfe21-43ca-471a-a98a-c94f09d5e42a" providerId="ADAL" clId="{26F34397-D475-443F-9B0A-4F9C0F618235}" dt="2020-10-06T21:18:20.903" v="2347" actId="108"/>
          <ac:spMkLst>
            <pc:docMk/>
            <pc:sldMk cId="1490809188" sldId="414"/>
            <ac:spMk id="4" creationId="{6A110CCE-A3E4-4044-BF51-9C8F2FE27B9A}"/>
          </ac:spMkLst>
        </pc:spChg>
        <pc:spChg chg="del">
          <ac:chgData name="Alejandro Cano" userId="8c5bfe21-43ca-471a-a98a-c94f09d5e42a" providerId="ADAL" clId="{26F34397-D475-443F-9B0A-4F9C0F618235}" dt="2020-10-06T21:33:13.812" v="2431" actId="478"/>
          <ac:spMkLst>
            <pc:docMk/>
            <pc:sldMk cId="1490809188" sldId="414"/>
            <ac:spMk id="145" creationId="{00000000-0000-0000-0000-000000000000}"/>
          </ac:spMkLst>
        </pc:spChg>
      </pc:sldChg>
      <pc:sldChg chg="addSp delSp modSp add mod modClrScheme chgLayout">
        <pc:chgData name="Alejandro Cano" userId="8c5bfe21-43ca-471a-a98a-c94f09d5e42a" providerId="ADAL" clId="{26F34397-D475-443F-9B0A-4F9C0F618235}" dt="2020-10-06T21:32:25.546" v="2426" actId="478"/>
        <pc:sldMkLst>
          <pc:docMk/>
          <pc:sldMk cId="0" sldId="415"/>
        </pc:sldMkLst>
        <pc:spChg chg="add del mod">
          <ac:chgData name="Alejandro Cano" userId="8c5bfe21-43ca-471a-a98a-c94f09d5e42a" providerId="ADAL" clId="{26F34397-D475-443F-9B0A-4F9C0F618235}" dt="2020-10-06T21:21:06.955" v="2369" actId="478"/>
          <ac:spMkLst>
            <pc:docMk/>
            <pc:sldMk cId="0" sldId="415"/>
            <ac:spMk id="3" creationId="{2A12DCAD-B3DF-417C-B044-E172F58AB748}"/>
          </ac:spMkLst>
        </pc:spChg>
        <pc:spChg chg="add del mod">
          <ac:chgData name="Alejandro Cano" userId="8c5bfe21-43ca-471a-a98a-c94f09d5e42a" providerId="ADAL" clId="{26F34397-D475-443F-9B0A-4F9C0F618235}" dt="2020-10-06T21:32:25.546" v="2426" actId="478"/>
          <ac:spMkLst>
            <pc:docMk/>
            <pc:sldMk cId="0" sldId="415"/>
            <ac:spMk id="7" creationId="{D21D883A-A6BB-40EA-833C-EF6B69BFE2D9}"/>
          </ac:spMkLst>
        </pc:spChg>
        <pc:spChg chg="mod ord">
          <ac:chgData name="Alejandro Cano" userId="8c5bfe21-43ca-471a-a98a-c94f09d5e42a" providerId="ADAL" clId="{26F34397-D475-443F-9B0A-4F9C0F618235}" dt="2020-10-06T21:21:13.522" v="2370" actId="700"/>
          <ac:spMkLst>
            <pc:docMk/>
            <pc:sldMk cId="0" sldId="415"/>
            <ac:spMk id="827" creationId="{00000000-0000-0000-0000-000000000000}"/>
          </ac:spMkLst>
        </pc:spChg>
        <pc:spChg chg="add del mod ord">
          <ac:chgData name="Alejandro Cano" userId="8c5bfe21-43ca-471a-a98a-c94f09d5e42a" providerId="ADAL" clId="{26F34397-D475-443F-9B0A-4F9C0F618235}" dt="2020-10-06T21:21:17.113" v="2371" actId="478"/>
          <ac:spMkLst>
            <pc:docMk/>
            <pc:sldMk cId="0" sldId="415"/>
            <ac:spMk id="828" creationId="{00000000-0000-0000-0000-000000000000}"/>
          </ac:spMkLst>
        </pc:spChg>
      </pc:sldChg>
      <pc:sldChg chg="delSp modSp mod">
        <pc:chgData name="Alejandro Cano" userId="8c5bfe21-43ca-471a-a98a-c94f09d5e42a" providerId="ADAL" clId="{26F34397-D475-443F-9B0A-4F9C0F618235}" dt="2020-10-06T21:33:09.831" v="2430" actId="478"/>
        <pc:sldMkLst>
          <pc:docMk/>
          <pc:sldMk cId="240524275" sldId="416"/>
        </pc:sldMkLst>
        <pc:spChg chg="mod">
          <ac:chgData name="Alejandro Cano" userId="8c5bfe21-43ca-471a-a98a-c94f09d5e42a" providerId="ADAL" clId="{26F34397-D475-443F-9B0A-4F9C0F618235}" dt="2020-10-06T21:26:03.509" v="2401" actId="108"/>
          <ac:spMkLst>
            <pc:docMk/>
            <pc:sldMk cId="240524275" sldId="416"/>
            <ac:spMk id="4" creationId="{6A110CCE-A3E4-4044-BF51-9C8F2FE27B9A}"/>
          </ac:spMkLst>
        </pc:spChg>
        <pc:spChg chg="del">
          <ac:chgData name="Alejandro Cano" userId="8c5bfe21-43ca-471a-a98a-c94f09d5e42a" providerId="ADAL" clId="{26F34397-D475-443F-9B0A-4F9C0F618235}" dt="2020-10-06T21:33:09.831" v="2430" actId="478"/>
          <ac:spMkLst>
            <pc:docMk/>
            <pc:sldMk cId="240524275" sldId="416"/>
            <ac:spMk id="145" creationId="{00000000-0000-0000-0000-000000000000}"/>
          </ac:spMkLst>
        </pc:spChg>
      </pc:sldChg>
      <pc:sldChg chg="modSp new mod">
        <pc:chgData name="Alejandro Cano" userId="8c5bfe21-43ca-471a-a98a-c94f09d5e42a" providerId="ADAL" clId="{26F34397-D475-443F-9B0A-4F9C0F618235}" dt="2020-10-06T21:56:58.126" v="2809" actId="5793"/>
        <pc:sldMkLst>
          <pc:docMk/>
          <pc:sldMk cId="3601185850" sldId="418"/>
        </pc:sldMkLst>
        <pc:spChg chg="mod">
          <ac:chgData name="Alejandro Cano" userId="8c5bfe21-43ca-471a-a98a-c94f09d5e42a" providerId="ADAL" clId="{26F34397-D475-443F-9B0A-4F9C0F618235}" dt="2020-10-06T21:44:22.713" v="2550" actId="20577"/>
          <ac:spMkLst>
            <pc:docMk/>
            <pc:sldMk cId="3601185850" sldId="418"/>
            <ac:spMk id="2" creationId="{0B194DC6-4891-4879-A7A5-8D566E1F96F7}"/>
          </ac:spMkLst>
        </pc:spChg>
        <pc:spChg chg="mod">
          <ac:chgData name="Alejandro Cano" userId="8c5bfe21-43ca-471a-a98a-c94f09d5e42a" providerId="ADAL" clId="{26F34397-D475-443F-9B0A-4F9C0F618235}" dt="2020-10-06T21:56:58.126" v="2809" actId="5793"/>
          <ac:spMkLst>
            <pc:docMk/>
            <pc:sldMk cId="3601185850" sldId="418"/>
            <ac:spMk id="3" creationId="{C552569C-816B-441F-8ED7-757259ADAABA}"/>
          </ac:spMkLst>
        </pc:spChg>
        <pc:spChg chg="mod">
          <ac:chgData name="Alejandro Cano" userId="8c5bfe21-43ca-471a-a98a-c94f09d5e42a" providerId="ADAL" clId="{26F34397-D475-443F-9B0A-4F9C0F618235}" dt="2020-10-06T21:56:51.027" v="2783" actId="20577"/>
          <ac:spMkLst>
            <pc:docMk/>
            <pc:sldMk cId="3601185850" sldId="418"/>
            <ac:spMk id="4" creationId="{0C81E3EF-FE01-42F2-9B73-46257387913E}"/>
          </ac:spMkLst>
        </pc:spChg>
      </pc:sldChg>
      <pc:sldChg chg="addSp delSp modSp new del mod">
        <pc:chgData name="Alejandro Cano" userId="8c5bfe21-43ca-471a-a98a-c94f09d5e42a" providerId="ADAL" clId="{26F34397-D475-443F-9B0A-4F9C0F618235}" dt="2020-10-06T21:37:15.238" v="2505" actId="2696"/>
        <pc:sldMkLst>
          <pc:docMk/>
          <pc:sldMk cId="4226887055" sldId="418"/>
        </pc:sldMkLst>
        <pc:spChg chg="mod">
          <ac:chgData name="Alejandro Cano" userId="8c5bfe21-43ca-471a-a98a-c94f09d5e42a" providerId="ADAL" clId="{26F34397-D475-443F-9B0A-4F9C0F618235}" dt="2020-10-06T21:36:23.590" v="2469" actId="20577"/>
          <ac:spMkLst>
            <pc:docMk/>
            <pc:sldMk cId="4226887055" sldId="418"/>
            <ac:spMk id="2" creationId="{8B2C6BBF-170C-46A3-ACD0-F43595A3294C}"/>
          </ac:spMkLst>
        </pc:spChg>
        <pc:spChg chg="mod">
          <ac:chgData name="Alejandro Cano" userId="8c5bfe21-43ca-471a-a98a-c94f09d5e42a" providerId="ADAL" clId="{26F34397-D475-443F-9B0A-4F9C0F618235}" dt="2020-10-06T21:36:24.465" v="2481" actId="20577"/>
          <ac:spMkLst>
            <pc:docMk/>
            <pc:sldMk cId="4226887055" sldId="418"/>
            <ac:spMk id="3" creationId="{0EAB8740-55DE-4443-AA04-3C73FA844603}"/>
          </ac:spMkLst>
        </pc:spChg>
        <pc:spChg chg="del">
          <ac:chgData name="Alejandro Cano" userId="8c5bfe21-43ca-471a-a98a-c94f09d5e42a" providerId="ADAL" clId="{26F34397-D475-443F-9B0A-4F9C0F618235}" dt="2020-10-06T21:36:28.951" v="2493" actId="931"/>
          <ac:spMkLst>
            <pc:docMk/>
            <pc:sldMk cId="4226887055" sldId="418"/>
            <ac:spMk id="4" creationId="{0806CF2C-59BD-4781-AD4C-B2613F3E9A39}"/>
          </ac:spMkLst>
        </pc:spChg>
        <pc:spChg chg="add del mod">
          <ac:chgData name="Alejandro Cano" userId="8c5bfe21-43ca-471a-a98a-c94f09d5e42a" providerId="ADAL" clId="{26F34397-D475-443F-9B0A-4F9C0F618235}" dt="2020-10-06T21:37:03.327" v="2501" actId="478"/>
          <ac:spMkLst>
            <pc:docMk/>
            <pc:sldMk cId="4226887055" sldId="418"/>
            <ac:spMk id="5" creationId="{D9B3BB87-01F4-4C30-B232-CAA7A90A359F}"/>
          </ac:spMkLst>
        </pc:spChg>
        <pc:spChg chg="add del">
          <ac:chgData name="Alejandro Cano" userId="8c5bfe21-43ca-471a-a98a-c94f09d5e42a" providerId="ADAL" clId="{26F34397-D475-443F-9B0A-4F9C0F618235}" dt="2020-10-06T21:36:39.317" v="2496" actId="931"/>
          <ac:spMkLst>
            <pc:docMk/>
            <pc:sldMk cId="4226887055" sldId="418"/>
            <ac:spMk id="6" creationId="{FB440F51-469A-4AB1-BF8F-E85E3C84CE56}"/>
          </ac:spMkLst>
        </pc:spChg>
        <pc:spChg chg="add del mod">
          <ac:chgData name="Alejandro Cano" userId="8c5bfe21-43ca-471a-a98a-c94f09d5e42a" providerId="ADAL" clId="{26F34397-D475-443F-9B0A-4F9C0F618235}" dt="2020-10-06T21:36:51.849" v="2500" actId="478"/>
          <ac:spMkLst>
            <pc:docMk/>
            <pc:sldMk cId="4226887055" sldId="418"/>
            <ac:spMk id="17" creationId="{4A25F481-80E1-42C6-9951-A05FE9CEA967}"/>
          </ac:spMkLst>
        </pc:spChg>
        <pc:spChg chg="add del mod">
          <ac:chgData name="Alejandro Cano" userId="8c5bfe21-43ca-471a-a98a-c94f09d5e42a" providerId="ADAL" clId="{26F34397-D475-443F-9B0A-4F9C0F618235}" dt="2020-10-06T21:36:51.320" v="2499" actId="478"/>
          <ac:spMkLst>
            <pc:docMk/>
            <pc:sldMk cId="4226887055" sldId="418"/>
            <ac:spMk id="19" creationId="{00E45492-F67E-484B-82F7-D5DEFB946DBF}"/>
          </ac:spMkLst>
        </pc:spChg>
        <pc:spChg chg="add del mod">
          <ac:chgData name="Alejandro Cano" userId="8c5bfe21-43ca-471a-a98a-c94f09d5e42a" providerId="ADAL" clId="{26F34397-D475-443F-9B0A-4F9C0F618235}" dt="2020-10-06T21:37:05.873" v="2503" actId="478"/>
          <ac:spMkLst>
            <pc:docMk/>
            <pc:sldMk cId="4226887055" sldId="418"/>
            <ac:spMk id="21" creationId="{BDBE1892-640E-4EB5-8A21-A28259F47329}"/>
          </ac:spMkLst>
        </pc:spChg>
        <pc:spChg chg="add del mod">
          <ac:chgData name="Alejandro Cano" userId="8c5bfe21-43ca-471a-a98a-c94f09d5e42a" providerId="ADAL" clId="{26F34397-D475-443F-9B0A-4F9C0F618235}" dt="2020-10-06T21:37:07.312" v="2504" actId="478"/>
          <ac:spMkLst>
            <pc:docMk/>
            <pc:sldMk cId="4226887055" sldId="418"/>
            <ac:spMk id="23" creationId="{FFB69AD5-B655-4926-980A-0B858C35AFA0}"/>
          </ac:spMkLst>
        </pc:spChg>
        <pc:picChg chg="add mod">
          <ac:chgData name="Alejandro Cano" userId="8c5bfe21-43ca-471a-a98a-c94f09d5e42a" providerId="ADAL" clId="{26F34397-D475-443F-9B0A-4F9C0F618235}" dt="2020-10-06T21:36:28.951" v="2493" actId="931"/>
          <ac:picMkLst>
            <pc:docMk/>
            <pc:sldMk cId="4226887055" sldId="418"/>
            <ac:picMk id="9" creationId="{A9FD904A-4BB9-4934-900F-ED3F12F6C2C5}"/>
          </ac:picMkLst>
        </pc:picChg>
        <pc:picChg chg="add del mod">
          <ac:chgData name="Alejandro Cano" userId="8c5bfe21-43ca-471a-a98a-c94f09d5e42a" providerId="ADAL" clId="{26F34397-D475-443F-9B0A-4F9C0F618235}" dt="2020-10-06T21:36:35.870" v="2495" actId="931"/>
          <ac:picMkLst>
            <pc:docMk/>
            <pc:sldMk cId="4226887055" sldId="418"/>
            <ac:picMk id="11" creationId="{37268F6A-B74C-4CD7-99BF-EBE360B38786}"/>
          </ac:picMkLst>
        </pc:picChg>
        <pc:picChg chg="add del mod">
          <ac:chgData name="Alejandro Cano" userId="8c5bfe21-43ca-471a-a98a-c94f09d5e42a" providerId="ADAL" clId="{26F34397-D475-443F-9B0A-4F9C0F618235}" dt="2020-10-06T21:36:35.870" v="2495" actId="931"/>
          <ac:picMkLst>
            <pc:docMk/>
            <pc:sldMk cId="4226887055" sldId="418"/>
            <ac:picMk id="13" creationId="{B08FC167-FE5D-43E1-A8EB-F079FB8E940B}"/>
          </ac:picMkLst>
        </pc:picChg>
        <pc:picChg chg="add del mod">
          <ac:chgData name="Alejandro Cano" userId="8c5bfe21-43ca-471a-a98a-c94f09d5e42a" providerId="ADAL" clId="{26F34397-D475-443F-9B0A-4F9C0F618235}" dt="2020-10-06T21:37:04.467" v="2502" actId="478"/>
          <ac:picMkLst>
            <pc:docMk/>
            <pc:sldMk cId="4226887055" sldId="418"/>
            <ac:picMk id="15" creationId="{86D8A865-578A-44CA-B6F7-82D065C50ED7}"/>
          </ac:picMkLst>
        </pc:picChg>
      </pc:sldChg>
      <pc:sldMasterChg chg="delSldLayout">
        <pc:chgData name="Alejandro Cano" userId="8c5bfe21-43ca-471a-a98a-c94f09d5e42a" providerId="ADAL" clId="{26F34397-D475-443F-9B0A-4F9C0F618235}" dt="2020-10-06T21:57:08.586" v="2810" actId="47"/>
        <pc:sldMasterMkLst>
          <pc:docMk/>
          <pc:sldMasterMk cId="0" sldId="2147483659"/>
        </pc:sldMasterMkLst>
        <pc:sldLayoutChg chg="del">
          <pc:chgData name="Alejandro Cano" userId="8c5bfe21-43ca-471a-a98a-c94f09d5e42a" providerId="ADAL" clId="{26F34397-D475-443F-9B0A-4F9C0F618235}" dt="2020-10-06T21:57:08.586" v="2810" actId="47"/>
          <pc:sldLayoutMkLst>
            <pc:docMk/>
            <pc:sldMasterMk cId="0" sldId="2147483659"/>
            <pc:sldLayoutMk cId="0" sldId="2147483654"/>
          </pc:sldLayoutMkLst>
        </pc:sldLayoutChg>
        <pc:sldLayoutChg chg="del">
          <pc:chgData name="Alejandro Cano" userId="8c5bfe21-43ca-471a-a98a-c94f09d5e42a" providerId="ADAL" clId="{26F34397-D475-443F-9B0A-4F9C0F618235}" dt="2020-10-06T21:57:08.586" v="2810" actId="47"/>
          <pc:sldLayoutMkLst>
            <pc:docMk/>
            <pc:sldMasterMk cId="0" sldId="2147483659"/>
            <pc:sldLayoutMk cId="0" sldId="2147483655"/>
          </pc:sldLayoutMkLst>
        </pc:sldLayoutChg>
        <pc:sldLayoutChg chg="del">
          <pc:chgData name="Alejandro Cano" userId="8c5bfe21-43ca-471a-a98a-c94f09d5e42a" providerId="ADAL" clId="{26F34397-D475-443F-9B0A-4F9C0F618235}" dt="2020-10-06T21:07:57.855" v="2303" actId="2696"/>
          <pc:sldLayoutMkLst>
            <pc:docMk/>
            <pc:sldMasterMk cId="0" sldId="2147483659"/>
            <pc:sldLayoutMk cId="2861945567" sldId="2147483665"/>
          </pc:sldLayoutMkLst>
        </pc:sldLayoutChg>
        <pc:sldLayoutChg chg="del">
          <pc:chgData name="Alejandro Cano" userId="8c5bfe21-43ca-471a-a98a-c94f09d5e42a" providerId="ADAL" clId="{26F34397-D475-443F-9B0A-4F9C0F618235}" dt="2020-10-06T21:07:57.855" v="2303" actId="2696"/>
          <pc:sldLayoutMkLst>
            <pc:docMk/>
            <pc:sldMasterMk cId="0" sldId="2147483659"/>
            <pc:sldLayoutMk cId="726991814" sldId="2147483666"/>
          </pc:sldLayoutMkLst>
        </pc:sldLayoutChg>
        <pc:sldLayoutChg chg="del">
          <pc:chgData name="Alejandro Cano" userId="8c5bfe21-43ca-471a-a98a-c94f09d5e42a" providerId="ADAL" clId="{26F34397-D475-443F-9B0A-4F9C0F618235}" dt="2020-10-06T21:44:02.941" v="2526" actId="2696"/>
          <pc:sldLayoutMkLst>
            <pc:docMk/>
            <pc:sldMasterMk cId="0" sldId="2147483659"/>
            <pc:sldLayoutMk cId="1705412732" sldId="2147483667"/>
          </pc:sldLayoutMkLst>
        </pc:sldLayoutChg>
      </pc:sldMasterChg>
    </pc:docChg>
  </pc:docChgLst>
  <pc:docChgLst>
    <pc:chgData name="José Antonio Elías Subiela" userId="S::joseantonio.eliass_um.es#ext#@legitec.onmicrosoft.com::aa4240a3-b92f-4ed5-8b63-9ee11bb98461" providerId="AD" clId="Web-{76A9F255-541C-4144-B570-1AED70B5FD3D}"/>
    <pc:docChg chg="modSld">
      <pc:chgData name="José Antonio Elías Subiela" userId="S::joseantonio.eliass_um.es#ext#@legitec.onmicrosoft.com::aa4240a3-b92f-4ed5-8b63-9ee11bb98461" providerId="AD" clId="Web-{76A9F255-541C-4144-B570-1AED70B5FD3D}" dt="2020-10-06T20:19:35.994" v="77" actId="1076"/>
      <pc:docMkLst>
        <pc:docMk/>
      </pc:docMkLst>
      <pc:sldChg chg="delSp modSp">
        <pc:chgData name="José Antonio Elías Subiela" userId="S::joseantonio.eliass_um.es#ext#@legitec.onmicrosoft.com::aa4240a3-b92f-4ed5-8b63-9ee11bb98461" providerId="AD" clId="Web-{76A9F255-541C-4144-B570-1AED70B5FD3D}" dt="2020-10-06T20:17:02.538" v="69" actId="1076"/>
        <pc:sldMkLst>
          <pc:docMk/>
          <pc:sldMk cId="0" sldId="257"/>
        </pc:sldMkLst>
        <pc:spChg chg="mod">
          <ac:chgData name="José Antonio Elías Subiela" userId="S::joseantonio.eliass_um.es#ext#@legitec.onmicrosoft.com::aa4240a3-b92f-4ed5-8b63-9ee11bb98461" providerId="AD" clId="Web-{76A9F255-541C-4144-B570-1AED70B5FD3D}" dt="2020-10-06T20:17:02.538" v="69" actId="1076"/>
          <ac:spMkLst>
            <pc:docMk/>
            <pc:sldMk cId="0" sldId="257"/>
            <ac:spMk id="8" creationId="{911F40F9-7149-421C-963E-7D9AEC661911}"/>
          </ac:spMkLst>
        </pc:spChg>
        <pc:spChg chg="mod">
          <ac:chgData name="José Antonio Elías Subiela" userId="S::joseantonio.eliass_um.es#ext#@legitec.onmicrosoft.com::aa4240a3-b92f-4ed5-8b63-9ee11bb98461" providerId="AD" clId="Web-{76A9F255-541C-4144-B570-1AED70B5FD3D}" dt="2020-10-06T20:16:57.335" v="68" actId="1076"/>
          <ac:spMkLst>
            <pc:docMk/>
            <pc:sldMk cId="0" sldId="257"/>
            <ac:spMk id="71" creationId="{00000000-0000-0000-0000-000000000000}"/>
          </ac:spMkLst>
        </pc:spChg>
        <pc:picChg chg="mod">
          <ac:chgData name="José Antonio Elías Subiela" userId="S::joseantonio.eliass_um.es#ext#@legitec.onmicrosoft.com::aa4240a3-b92f-4ed5-8b63-9ee11bb98461" providerId="AD" clId="Web-{76A9F255-541C-4144-B570-1AED70B5FD3D}" dt="2020-10-06T20:16:35.709" v="64" actId="1076"/>
          <ac:picMkLst>
            <pc:docMk/>
            <pc:sldMk cId="0" sldId="257"/>
            <ac:picMk id="3" creationId="{C9A18ED5-073E-4970-B71F-8A9B90C36555}"/>
          </ac:picMkLst>
        </pc:picChg>
        <pc:picChg chg="mod">
          <ac:chgData name="José Antonio Elías Subiela" userId="S::joseantonio.eliass_um.es#ext#@legitec.onmicrosoft.com::aa4240a3-b92f-4ed5-8b63-9ee11bb98461" providerId="AD" clId="Web-{76A9F255-541C-4144-B570-1AED70B5FD3D}" dt="2020-10-06T20:16:42.069" v="65" actId="14100"/>
          <ac:picMkLst>
            <pc:docMk/>
            <pc:sldMk cId="0" sldId="257"/>
            <ac:picMk id="7" creationId="{2F0CEFA9-4715-42A5-8650-01016C726CAA}"/>
          </ac:picMkLst>
        </pc:picChg>
        <pc:picChg chg="del">
          <ac:chgData name="José Antonio Elías Subiela" userId="S::joseantonio.eliass_um.es#ext#@legitec.onmicrosoft.com::aa4240a3-b92f-4ed5-8b63-9ee11bb98461" providerId="AD" clId="Web-{76A9F255-541C-4144-B570-1AED70B5FD3D}" dt="2020-10-06T20:13:36.956" v="45"/>
          <ac:picMkLst>
            <pc:docMk/>
            <pc:sldMk cId="0" sldId="257"/>
            <ac:picMk id="11" creationId="{FECD1267-B3AA-4E60-B016-5965F839DEFA}"/>
          </ac:picMkLst>
        </pc:picChg>
      </pc:sldChg>
      <pc:sldChg chg="addSp modSp">
        <pc:chgData name="José Antonio Elías Subiela" userId="S::joseantonio.eliass_um.es#ext#@legitec.onmicrosoft.com::aa4240a3-b92f-4ed5-8b63-9ee11bb98461" providerId="AD" clId="Web-{76A9F255-541C-4144-B570-1AED70B5FD3D}" dt="2020-10-06T20:18:22.883" v="73" actId="1076"/>
        <pc:sldMkLst>
          <pc:docMk/>
          <pc:sldMk cId="0" sldId="259"/>
        </pc:sldMkLst>
        <pc:picChg chg="add mod">
          <ac:chgData name="José Antonio Elías Subiela" userId="S::joseantonio.eliass_um.es#ext#@legitec.onmicrosoft.com::aa4240a3-b92f-4ed5-8b63-9ee11bb98461" providerId="AD" clId="Web-{76A9F255-541C-4144-B570-1AED70B5FD3D}" dt="2020-10-06T20:18:22.883" v="73" actId="1076"/>
          <ac:picMkLst>
            <pc:docMk/>
            <pc:sldMk cId="0" sldId="259"/>
            <ac:picMk id="2" creationId="{FA3005A7-B5C5-4935-BA6B-4CE6891DE235}"/>
          </ac:picMkLst>
        </pc:picChg>
      </pc:sldChg>
      <pc:sldChg chg="modSp">
        <pc:chgData name="José Antonio Elías Subiela" userId="S::joseantonio.eliass_um.es#ext#@legitec.onmicrosoft.com::aa4240a3-b92f-4ed5-8b63-9ee11bb98461" providerId="AD" clId="Web-{76A9F255-541C-4144-B570-1AED70B5FD3D}" dt="2020-10-06T20:18:57.712" v="76" actId="20577"/>
        <pc:sldMkLst>
          <pc:docMk/>
          <pc:sldMk cId="0" sldId="260"/>
        </pc:sldMkLst>
        <pc:spChg chg="mod">
          <ac:chgData name="José Antonio Elías Subiela" userId="S::joseantonio.eliass_um.es#ext#@legitec.onmicrosoft.com::aa4240a3-b92f-4ed5-8b63-9ee11bb98461" providerId="AD" clId="Web-{76A9F255-541C-4144-B570-1AED70B5FD3D}" dt="2020-10-06T20:18:57.712" v="76" actId="20577"/>
          <ac:spMkLst>
            <pc:docMk/>
            <pc:sldMk cId="0" sldId="260"/>
            <ac:spMk id="95" creationId="{00000000-0000-0000-0000-000000000000}"/>
          </ac:spMkLst>
        </pc:spChg>
      </pc:sldChg>
      <pc:sldChg chg="modSp">
        <pc:chgData name="José Antonio Elías Subiela" userId="S::joseantonio.eliass_um.es#ext#@legitec.onmicrosoft.com::aa4240a3-b92f-4ed5-8b63-9ee11bb98461" providerId="AD" clId="Web-{76A9F255-541C-4144-B570-1AED70B5FD3D}" dt="2020-10-06T20:19:35.994" v="77" actId="1076"/>
        <pc:sldMkLst>
          <pc:docMk/>
          <pc:sldMk cId="0" sldId="261"/>
        </pc:sldMkLst>
        <pc:picChg chg="mod">
          <ac:chgData name="José Antonio Elías Subiela" userId="S::joseantonio.eliass_um.es#ext#@legitec.onmicrosoft.com::aa4240a3-b92f-4ed5-8b63-9ee11bb98461" providerId="AD" clId="Web-{76A9F255-541C-4144-B570-1AED70B5FD3D}" dt="2020-10-06T20:19:35.994" v="77" actId="1076"/>
          <ac:picMkLst>
            <pc:docMk/>
            <pc:sldMk cId="0" sldId="261"/>
            <ac:picMk id="5" creationId="{69466CDB-3966-4A50-B2B0-92BEA4C26761}"/>
          </ac:picMkLst>
        </pc:picChg>
      </pc:sldChg>
      <pc:sldChg chg="addSp modSp">
        <pc:chgData name="José Antonio Elías Subiela" userId="S::joseantonio.eliass_um.es#ext#@legitec.onmicrosoft.com::aa4240a3-b92f-4ed5-8b63-9ee11bb98461" providerId="AD" clId="Web-{76A9F255-541C-4144-B570-1AED70B5FD3D}" dt="2020-10-06T20:16:00.412" v="60" actId="1076"/>
        <pc:sldMkLst>
          <pc:docMk/>
          <pc:sldMk cId="2280758710" sldId="397"/>
        </pc:sldMkLst>
        <pc:spChg chg="mod">
          <ac:chgData name="José Antonio Elías Subiela" userId="S::joseantonio.eliass_um.es#ext#@legitec.onmicrosoft.com::aa4240a3-b92f-4ed5-8b63-9ee11bb98461" providerId="AD" clId="Web-{76A9F255-541C-4144-B570-1AED70B5FD3D}" dt="2020-10-06T20:15:33.224" v="56" actId="1076"/>
          <ac:spMkLst>
            <pc:docMk/>
            <pc:sldMk cId="2280758710" sldId="397"/>
            <ac:spMk id="2" creationId="{AE074DB2-BF1D-4446-B93A-0B0A8BB23726}"/>
          </ac:spMkLst>
        </pc:spChg>
        <pc:spChg chg="mod">
          <ac:chgData name="José Antonio Elías Subiela" userId="S::joseantonio.eliass_um.es#ext#@legitec.onmicrosoft.com::aa4240a3-b92f-4ed5-8b63-9ee11bb98461" providerId="AD" clId="Web-{76A9F255-541C-4144-B570-1AED70B5FD3D}" dt="2020-10-06T20:16:00.412" v="60" actId="1076"/>
          <ac:spMkLst>
            <pc:docMk/>
            <pc:sldMk cId="2280758710" sldId="397"/>
            <ac:spMk id="3" creationId="{F9B8F406-2D4E-44DE-B3A7-D65CAEB98549}"/>
          </ac:spMkLst>
        </pc:spChg>
        <pc:spChg chg="mod">
          <ac:chgData name="José Antonio Elías Subiela" userId="S::joseantonio.eliass_um.es#ext#@legitec.onmicrosoft.com::aa4240a3-b92f-4ed5-8b63-9ee11bb98461" providerId="AD" clId="Web-{76A9F255-541C-4144-B570-1AED70B5FD3D}" dt="2020-10-06T20:15:42.739" v="58" actId="1076"/>
          <ac:spMkLst>
            <pc:docMk/>
            <pc:sldMk cId="2280758710" sldId="397"/>
            <ac:spMk id="4" creationId="{CE212817-0C31-4455-BFBE-D06F5015B7B9}"/>
          </ac:spMkLst>
        </pc:spChg>
        <pc:spChg chg="mod">
          <ac:chgData name="José Antonio Elías Subiela" userId="S::joseantonio.eliass_um.es#ext#@legitec.onmicrosoft.com::aa4240a3-b92f-4ed5-8b63-9ee11bb98461" providerId="AD" clId="Web-{76A9F255-541C-4144-B570-1AED70B5FD3D}" dt="2020-10-06T20:12:43.548" v="37" actId="1076"/>
          <ac:spMkLst>
            <pc:docMk/>
            <pc:sldMk cId="2280758710" sldId="397"/>
            <ac:spMk id="5" creationId="{7C104076-5F82-42C5-9929-D1850C8FAFB0}"/>
          </ac:spMkLst>
        </pc:spChg>
        <pc:picChg chg="mod modCrop">
          <ac:chgData name="José Antonio Elías Subiela" userId="S::joseantonio.eliass_um.es#ext#@legitec.onmicrosoft.com::aa4240a3-b92f-4ed5-8b63-9ee11bb98461" providerId="AD" clId="Web-{76A9F255-541C-4144-B570-1AED70B5FD3D}" dt="2020-10-06T20:14:30.238" v="50" actId="1076"/>
          <ac:picMkLst>
            <pc:docMk/>
            <pc:sldMk cId="2280758710" sldId="397"/>
            <ac:picMk id="7" creationId="{F3319C64-E3B9-4F0C-8904-14CE34E786FD}"/>
          </ac:picMkLst>
        </pc:picChg>
        <pc:picChg chg="add mod modCrop">
          <ac:chgData name="José Antonio Elías Subiela" userId="S::joseantonio.eliass_um.es#ext#@legitec.onmicrosoft.com::aa4240a3-b92f-4ed5-8b63-9ee11bb98461" providerId="AD" clId="Web-{76A9F255-541C-4144-B570-1AED70B5FD3D}" dt="2020-10-06T20:15:37.489" v="57" actId="1076"/>
          <ac:picMkLst>
            <pc:docMk/>
            <pc:sldMk cId="2280758710" sldId="397"/>
            <ac:picMk id="8" creationId="{586D950F-A3C3-43C9-9DF9-F1C39AC104C7}"/>
          </ac:picMkLst>
        </pc:picChg>
        <pc:picChg chg="mod modCrop">
          <ac:chgData name="José Antonio Elías Subiela" userId="S::joseantonio.eliass_um.es#ext#@legitec.onmicrosoft.com::aa4240a3-b92f-4ed5-8b63-9ee11bb98461" providerId="AD" clId="Web-{76A9F255-541C-4144-B570-1AED70B5FD3D}" dt="2020-10-06T20:15:55.193" v="59" actId="1076"/>
          <ac:picMkLst>
            <pc:docMk/>
            <pc:sldMk cId="2280758710" sldId="397"/>
            <ac:picMk id="9" creationId="{3B28B7BD-17CA-42F4-8234-F0CB02619F63}"/>
          </ac:picMkLst>
        </pc:picChg>
      </pc:sldChg>
    </pc:docChg>
  </pc:docChgLst>
  <pc:docChgLst>
    <pc:chgData name="Alan Sánchez" userId="8d734875-a888-4276-a4e9-090341c10268" providerId="ADAL" clId="{554D466C-4734-48FE-A97A-207169675E1A}"/>
    <pc:docChg chg="modSld sldOrd">
      <pc:chgData name="Alan Sánchez" userId="8d734875-a888-4276-a4e9-090341c10268" providerId="ADAL" clId="{554D466C-4734-48FE-A97A-207169675E1A}" dt="2021-03-24T08:53:59.051" v="1"/>
      <pc:docMkLst>
        <pc:docMk/>
      </pc:docMkLst>
      <pc:sldChg chg="ord">
        <pc:chgData name="Alan Sánchez" userId="8d734875-a888-4276-a4e9-090341c10268" providerId="ADAL" clId="{554D466C-4734-48FE-A97A-207169675E1A}" dt="2021-03-24T08:53:59.051" v="1"/>
        <pc:sldMkLst>
          <pc:docMk/>
          <pc:sldMk cId="0" sldId="25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C7A5F-5464-429D-89F9-2F301D0FD4F1}" type="doc">
      <dgm:prSet loTypeId="urn:microsoft.com/office/officeart/2005/8/layout/list1" loCatId="list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D6A3035-F980-4C96-9F97-DCB8D5A1A269}">
      <dgm:prSet phldrT="[Texto]"/>
      <dgm:spPr/>
      <dgm:t>
        <a:bodyPr/>
        <a:lstStyle/>
        <a:p>
          <a:r>
            <a:rPr lang="es-ES"/>
            <a:t>Ciberseguridad</a:t>
          </a:r>
        </a:p>
      </dgm:t>
    </dgm:pt>
    <dgm:pt modelId="{4B3526BF-0CDA-43C8-A036-FA6674480F3F}" type="parTrans" cxnId="{A842DE4D-FB19-4A5F-9CED-9D7BD596D6B3}">
      <dgm:prSet/>
      <dgm:spPr/>
      <dgm:t>
        <a:bodyPr/>
        <a:lstStyle/>
        <a:p>
          <a:endParaRPr lang="es-ES"/>
        </a:p>
      </dgm:t>
    </dgm:pt>
    <dgm:pt modelId="{E75ACE2F-05DA-43F4-B5DE-39729F102A55}" type="sibTrans" cxnId="{A842DE4D-FB19-4A5F-9CED-9D7BD596D6B3}">
      <dgm:prSet/>
      <dgm:spPr/>
      <dgm:t>
        <a:bodyPr/>
        <a:lstStyle/>
        <a:p>
          <a:endParaRPr lang="es-ES"/>
        </a:p>
      </dgm:t>
    </dgm:pt>
    <dgm:pt modelId="{75EAEFA6-8B83-46A2-854B-273D8C35AE43}">
      <dgm:prSet phldrT="[Texto]"/>
      <dgm:spPr/>
      <dgm:t>
        <a:bodyPr/>
        <a:lstStyle/>
        <a:p>
          <a:r>
            <a:rPr lang="es-ES"/>
            <a:t>Integridad</a:t>
          </a:r>
        </a:p>
      </dgm:t>
    </dgm:pt>
    <dgm:pt modelId="{BF6E30B0-9C60-4321-915E-EC14724D3B9B}" type="parTrans" cxnId="{1824F0BB-3EBC-4D06-B738-A9D280426F7C}">
      <dgm:prSet/>
      <dgm:spPr/>
      <dgm:t>
        <a:bodyPr/>
        <a:lstStyle/>
        <a:p>
          <a:endParaRPr lang="es-ES"/>
        </a:p>
      </dgm:t>
    </dgm:pt>
    <dgm:pt modelId="{A754F014-9B07-44E0-B8E1-9B5A2797C505}" type="sibTrans" cxnId="{1824F0BB-3EBC-4D06-B738-A9D280426F7C}">
      <dgm:prSet/>
      <dgm:spPr/>
      <dgm:t>
        <a:bodyPr/>
        <a:lstStyle/>
        <a:p>
          <a:endParaRPr lang="es-ES"/>
        </a:p>
      </dgm:t>
    </dgm:pt>
    <dgm:pt modelId="{4687B27C-1A16-4FF9-BD35-CFAC6B6BCDB1}">
      <dgm:prSet phldrT="[Texto]"/>
      <dgm:spPr/>
      <dgm:t>
        <a:bodyPr/>
        <a:lstStyle/>
        <a:p>
          <a:r>
            <a:rPr lang="es-ES"/>
            <a:t>Accesibilidad</a:t>
          </a:r>
        </a:p>
      </dgm:t>
    </dgm:pt>
    <dgm:pt modelId="{2BDB77BA-2341-4107-8BA5-4E8800DA93FE}" type="parTrans" cxnId="{69156CB6-27F8-460E-9F81-604926A04341}">
      <dgm:prSet/>
      <dgm:spPr/>
      <dgm:t>
        <a:bodyPr/>
        <a:lstStyle/>
        <a:p>
          <a:endParaRPr lang="es-ES"/>
        </a:p>
      </dgm:t>
    </dgm:pt>
    <dgm:pt modelId="{B8D8D34A-852D-4AE8-8A4D-8ACB6D34BD3F}" type="sibTrans" cxnId="{69156CB6-27F8-460E-9F81-604926A04341}">
      <dgm:prSet/>
      <dgm:spPr/>
      <dgm:t>
        <a:bodyPr/>
        <a:lstStyle/>
        <a:p>
          <a:endParaRPr lang="es-ES"/>
        </a:p>
      </dgm:t>
    </dgm:pt>
    <dgm:pt modelId="{65139957-22A3-428D-911E-6E7719175269}">
      <dgm:prSet phldrT="[Texto]"/>
      <dgm:spPr/>
      <dgm:t>
        <a:bodyPr/>
        <a:lstStyle/>
        <a:p>
          <a:r>
            <a:rPr lang="es-ES"/>
            <a:t>Confidencialidad</a:t>
          </a:r>
        </a:p>
      </dgm:t>
    </dgm:pt>
    <dgm:pt modelId="{0988D590-47E9-47E3-9194-CAEB73AA90C1}" type="parTrans" cxnId="{108FB447-1F95-4605-8B8E-2DF1CC0F48C8}">
      <dgm:prSet/>
      <dgm:spPr/>
      <dgm:t>
        <a:bodyPr/>
        <a:lstStyle/>
        <a:p>
          <a:endParaRPr lang="es-ES"/>
        </a:p>
      </dgm:t>
    </dgm:pt>
    <dgm:pt modelId="{40B5B821-A8D9-4F69-A489-2FFE8CE1942C}" type="sibTrans" cxnId="{108FB447-1F95-4605-8B8E-2DF1CC0F48C8}">
      <dgm:prSet/>
      <dgm:spPr/>
      <dgm:t>
        <a:bodyPr/>
        <a:lstStyle/>
        <a:p>
          <a:endParaRPr lang="es-ES"/>
        </a:p>
      </dgm:t>
    </dgm:pt>
    <dgm:pt modelId="{A37E9816-8EB2-4304-A428-B9E0B717BE3E}" type="pres">
      <dgm:prSet presAssocID="{AB6C7A5F-5464-429D-89F9-2F301D0FD4F1}" presName="linear" presStyleCnt="0">
        <dgm:presLayoutVars>
          <dgm:dir/>
          <dgm:animLvl val="lvl"/>
          <dgm:resizeHandles val="exact"/>
        </dgm:presLayoutVars>
      </dgm:prSet>
      <dgm:spPr/>
    </dgm:pt>
    <dgm:pt modelId="{B18D96A7-49AA-403E-9023-6B0E9789263C}" type="pres">
      <dgm:prSet presAssocID="{AD6A3035-F980-4C96-9F97-DCB8D5A1A269}" presName="parentLin" presStyleCnt="0"/>
      <dgm:spPr/>
    </dgm:pt>
    <dgm:pt modelId="{A6A0A4C9-D10F-41CC-82B2-41FEB836A3BE}" type="pres">
      <dgm:prSet presAssocID="{AD6A3035-F980-4C96-9F97-DCB8D5A1A269}" presName="parentLeftMargin" presStyleLbl="node1" presStyleIdx="0" presStyleCnt="1"/>
      <dgm:spPr/>
    </dgm:pt>
    <dgm:pt modelId="{67BAB0F5-BF20-44CC-9C8B-41CE888E3DB7}" type="pres">
      <dgm:prSet presAssocID="{AD6A3035-F980-4C96-9F97-DCB8D5A1A26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E0A7306-4AB8-4F7C-B5A5-0AFCBB3D23C2}" type="pres">
      <dgm:prSet presAssocID="{AD6A3035-F980-4C96-9F97-DCB8D5A1A269}" presName="negativeSpace" presStyleCnt="0"/>
      <dgm:spPr/>
    </dgm:pt>
    <dgm:pt modelId="{52B05C3C-3123-4548-94B0-0F594D3127AE}" type="pres">
      <dgm:prSet presAssocID="{AD6A3035-F980-4C96-9F97-DCB8D5A1A26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7BEAD38-4273-4C85-BEDD-402BFEBA480D}" type="presOf" srcId="{AD6A3035-F980-4C96-9F97-DCB8D5A1A269}" destId="{67BAB0F5-BF20-44CC-9C8B-41CE888E3DB7}" srcOrd="1" destOrd="0" presId="urn:microsoft.com/office/officeart/2005/8/layout/list1"/>
    <dgm:cxn modelId="{108FB447-1F95-4605-8B8E-2DF1CC0F48C8}" srcId="{AD6A3035-F980-4C96-9F97-DCB8D5A1A269}" destId="{65139957-22A3-428D-911E-6E7719175269}" srcOrd="2" destOrd="0" parTransId="{0988D590-47E9-47E3-9194-CAEB73AA90C1}" sibTransId="{40B5B821-A8D9-4F69-A489-2FFE8CE1942C}"/>
    <dgm:cxn modelId="{A842DE4D-FB19-4A5F-9CED-9D7BD596D6B3}" srcId="{AB6C7A5F-5464-429D-89F9-2F301D0FD4F1}" destId="{AD6A3035-F980-4C96-9F97-DCB8D5A1A269}" srcOrd="0" destOrd="0" parTransId="{4B3526BF-0CDA-43C8-A036-FA6674480F3F}" sibTransId="{E75ACE2F-05DA-43F4-B5DE-39729F102A55}"/>
    <dgm:cxn modelId="{6A376954-C3F9-48E4-AABB-58DC1576ACE7}" type="presOf" srcId="{AD6A3035-F980-4C96-9F97-DCB8D5A1A269}" destId="{A6A0A4C9-D10F-41CC-82B2-41FEB836A3BE}" srcOrd="0" destOrd="0" presId="urn:microsoft.com/office/officeart/2005/8/layout/list1"/>
    <dgm:cxn modelId="{58361EB0-3060-4BE7-B192-7419CC3AA988}" type="presOf" srcId="{AB6C7A5F-5464-429D-89F9-2F301D0FD4F1}" destId="{A37E9816-8EB2-4304-A428-B9E0B717BE3E}" srcOrd="0" destOrd="0" presId="urn:microsoft.com/office/officeart/2005/8/layout/list1"/>
    <dgm:cxn modelId="{69156CB6-27F8-460E-9F81-604926A04341}" srcId="{AD6A3035-F980-4C96-9F97-DCB8D5A1A269}" destId="{4687B27C-1A16-4FF9-BD35-CFAC6B6BCDB1}" srcOrd="1" destOrd="0" parTransId="{2BDB77BA-2341-4107-8BA5-4E8800DA93FE}" sibTransId="{B8D8D34A-852D-4AE8-8A4D-8ACB6D34BD3F}"/>
    <dgm:cxn modelId="{1824F0BB-3EBC-4D06-B738-A9D280426F7C}" srcId="{AD6A3035-F980-4C96-9F97-DCB8D5A1A269}" destId="{75EAEFA6-8B83-46A2-854B-273D8C35AE43}" srcOrd="0" destOrd="0" parTransId="{BF6E30B0-9C60-4321-915E-EC14724D3B9B}" sibTransId="{A754F014-9B07-44E0-B8E1-9B5A2797C505}"/>
    <dgm:cxn modelId="{8991F1D4-D49A-45C4-ABBB-91301D6CFEA3}" type="presOf" srcId="{65139957-22A3-428D-911E-6E7719175269}" destId="{52B05C3C-3123-4548-94B0-0F594D3127AE}" srcOrd="0" destOrd="2" presId="urn:microsoft.com/office/officeart/2005/8/layout/list1"/>
    <dgm:cxn modelId="{B30CC7E0-4887-4D74-A1C2-43E04DE8AFB4}" type="presOf" srcId="{75EAEFA6-8B83-46A2-854B-273D8C35AE43}" destId="{52B05C3C-3123-4548-94B0-0F594D3127AE}" srcOrd="0" destOrd="0" presId="urn:microsoft.com/office/officeart/2005/8/layout/list1"/>
    <dgm:cxn modelId="{6C3098F6-BB16-4433-8EC4-6D68DA4935E8}" type="presOf" srcId="{4687B27C-1A16-4FF9-BD35-CFAC6B6BCDB1}" destId="{52B05C3C-3123-4548-94B0-0F594D3127AE}" srcOrd="0" destOrd="1" presId="urn:microsoft.com/office/officeart/2005/8/layout/list1"/>
    <dgm:cxn modelId="{FCE627DA-9B96-47EE-9001-A469919B0F59}" type="presParOf" srcId="{A37E9816-8EB2-4304-A428-B9E0B717BE3E}" destId="{B18D96A7-49AA-403E-9023-6B0E9789263C}" srcOrd="0" destOrd="0" presId="urn:microsoft.com/office/officeart/2005/8/layout/list1"/>
    <dgm:cxn modelId="{60D39C95-0B30-409B-8465-5D33CCFBFC9B}" type="presParOf" srcId="{B18D96A7-49AA-403E-9023-6B0E9789263C}" destId="{A6A0A4C9-D10F-41CC-82B2-41FEB836A3BE}" srcOrd="0" destOrd="0" presId="urn:microsoft.com/office/officeart/2005/8/layout/list1"/>
    <dgm:cxn modelId="{F97F2F54-1F24-41DB-A35E-88B3C661E966}" type="presParOf" srcId="{B18D96A7-49AA-403E-9023-6B0E9789263C}" destId="{67BAB0F5-BF20-44CC-9C8B-41CE888E3DB7}" srcOrd="1" destOrd="0" presId="urn:microsoft.com/office/officeart/2005/8/layout/list1"/>
    <dgm:cxn modelId="{717DCE9B-C126-416E-81D5-7BB7D7491DD1}" type="presParOf" srcId="{A37E9816-8EB2-4304-A428-B9E0B717BE3E}" destId="{7E0A7306-4AB8-4F7C-B5A5-0AFCBB3D23C2}" srcOrd="1" destOrd="0" presId="urn:microsoft.com/office/officeart/2005/8/layout/list1"/>
    <dgm:cxn modelId="{BC63D36E-7E4B-425A-B381-505D11CAF2D0}" type="presParOf" srcId="{A37E9816-8EB2-4304-A428-B9E0B717BE3E}" destId="{52B05C3C-3123-4548-94B0-0F594D3127A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05C3C-3123-4548-94B0-0F594D3127AE}">
      <dsp:nvSpPr>
        <dsp:cNvPr id="0" name=""/>
        <dsp:cNvSpPr/>
      </dsp:nvSpPr>
      <dsp:spPr>
        <a:xfrm>
          <a:off x="0" y="584508"/>
          <a:ext cx="7207143" cy="2680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354" tIns="770636" rIns="559354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700" kern="1200"/>
            <a:t>Integridad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700" kern="1200"/>
            <a:t>Accesibilidad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700" kern="1200"/>
            <a:t>Confidencialidad</a:t>
          </a:r>
        </a:p>
      </dsp:txBody>
      <dsp:txXfrm>
        <a:off x="0" y="584508"/>
        <a:ext cx="7207143" cy="2680649"/>
      </dsp:txXfrm>
    </dsp:sp>
    <dsp:sp modelId="{67BAB0F5-BF20-44CC-9C8B-41CE888E3DB7}">
      <dsp:nvSpPr>
        <dsp:cNvPr id="0" name=""/>
        <dsp:cNvSpPr/>
      </dsp:nvSpPr>
      <dsp:spPr>
        <a:xfrm>
          <a:off x="360357" y="38388"/>
          <a:ext cx="5045000" cy="1092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689" tIns="0" rIns="190689" bIns="0" numCol="1" spcCol="1270" anchor="ctr" anchorCtr="0">
          <a:noAutofit/>
          <a:sp3d extrusionH="28000" prstMaterial="matte"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/>
            <a:t>Ciberseguridad</a:t>
          </a:r>
        </a:p>
      </dsp:txBody>
      <dsp:txXfrm>
        <a:off x="413676" y="91707"/>
        <a:ext cx="4938362" cy="98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713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93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Quizás a muchos os guste lo que llevamos hasta ahora, o incluso ya os hayáis planteado trabajar como “hackers”; pero, ¿realmente se puede vivir de esto? ¿En qué cosas se trabajan?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5"/>
            <a:ext cx="91439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4539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hoto">
  <p:cSld name="Text + phot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b7e775017_0_928"/>
          <p:cNvSpPr txBox="1">
            <a:spLocks noGrp="1"/>
          </p:cNvSpPr>
          <p:nvPr>
            <p:ph type="ctrTitle"/>
          </p:nvPr>
        </p:nvSpPr>
        <p:spPr>
          <a:xfrm>
            <a:off x="1600733" y="985228"/>
            <a:ext cx="26736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g9b7e775017_0_928"/>
          <p:cNvSpPr txBox="1">
            <a:spLocks noGrp="1"/>
          </p:cNvSpPr>
          <p:nvPr>
            <p:ph type="subTitle" idx="1"/>
          </p:nvPr>
        </p:nvSpPr>
        <p:spPr>
          <a:xfrm>
            <a:off x="1179233" y="3058425"/>
            <a:ext cx="3095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2" name="Google Shape;152;g9b7e775017_0_928"/>
          <p:cNvSpPr txBox="1">
            <a:spLocks noGrp="1"/>
          </p:cNvSpPr>
          <p:nvPr>
            <p:ph type="ctrTitle" idx="2"/>
          </p:nvPr>
        </p:nvSpPr>
        <p:spPr>
          <a:xfrm>
            <a:off x="1932090" y="352850"/>
            <a:ext cx="5214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73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b7e775017_0_922"/>
          <p:cNvSpPr txBox="1">
            <a:spLocks noGrp="1"/>
          </p:cNvSpPr>
          <p:nvPr>
            <p:ph type="ctrTitle"/>
          </p:nvPr>
        </p:nvSpPr>
        <p:spPr>
          <a:xfrm flipH="1">
            <a:off x="1193529" y="1611150"/>
            <a:ext cx="5195700" cy="1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5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b7e775017_0_934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3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b7e775017_0_958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1" name="Google Shape;181;g9b7e775017_0_958"/>
          <p:cNvSpPr txBox="1">
            <a:spLocks noGrp="1"/>
          </p:cNvSpPr>
          <p:nvPr>
            <p:ph type="ctrTitle" idx="2"/>
          </p:nvPr>
        </p:nvSpPr>
        <p:spPr>
          <a:xfrm>
            <a:off x="561600" y="2804713"/>
            <a:ext cx="26736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g9b7e775017_0_958"/>
          <p:cNvSpPr txBox="1">
            <a:spLocks noGrp="1"/>
          </p:cNvSpPr>
          <p:nvPr>
            <p:ph type="subTitle" idx="1"/>
          </p:nvPr>
        </p:nvSpPr>
        <p:spPr>
          <a:xfrm>
            <a:off x="872450" y="3090475"/>
            <a:ext cx="20520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3" name="Google Shape;183;g9b7e775017_0_958"/>
          <p:cNvSpPr txBox="1">
            <a:spLocks noGrp="1"/>
          </p:cNvSpPr>
          <p:nvPr>
            <p:ph type="ctrTitle" idx="3"/>
          </p:nvPr>
        </p:nvSpPr>
        <p:spPr>
          <a:xfrm>
            <a:off x="3235200" y="2804713"/>
            <a:ext cx="26736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g9b7e775017_0_958"/>
          <p:cNvSpPr txBox="1">
            <a:spLocks noGrp="1"/>
          </p:cNvSpPr>
          <p:nvPr>
            <p:ph type="subTitle" idx="4"/>
          </p:nvPr>
        </p:nvSpPr>
        <p:spPr>
          <a:xfrm>
            <a:off x="3462900" y="2036750"/>
            <a:ext cx="2218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5" name="Google Shape;185;g9b7e775017_0_958"/>
          <p:cNvSpPr txBox="1">
            <a:spLocks noGrp="1"/>
          </p:cNvSpPr>
          <p:nvPr>
            <p:ph type="ctrTitle" idx="5"/>
          </p:nvPr>
        </p:nvSpPr>
        <p:spPr>
          <a:xfrm>
            <a:off x="5908800" y="2804713"/>
            <a:ext cx="26736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g9b7e775017_0_958"/>
          <p:cNvSpPr txBox="1">
            <a:spLocks noGrp="1"/>
          </p:cNvSpPr>
          <p:nvPr>
            <p:ph type="subTitle" idx="6"/>
          </p:nvPr>
        </p:nvSpPr>
        <p:spPr>
          <a:xfrm>
            <a:off x="6136500" y="3090475"/>
            <a:ext cx="2218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70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b7e775017_0_966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g9b7e775017_0_966"/>
          <p:cNvSpPr txBox="1">
            <a:spLocks noGrp="1"/>
          </p:cNvSpPr>
          <p:nvPr>
            <p:ph type="ctrTitle" idx="2"/>
          </p:nvPr>
        </p:nvSpPr>
        <p:spPr>
          <a:xfrm>
            <a:off x="464478" y="1806500"/>
            <a:ext cx="1780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g9b7e775017_0_966"/>
          <p:cNvSpPr txBox="1">
            <a:spLocks noGrp="1"/>
          </p:cNvSpPr>
          <p:nvPr>
            <p:ph type="subTitle" idx="1"/>
          </p:nvPr>
        </p:nvSpPr>
        <p:spPr>
          <a:xfrm>
            <a:off x="616128" y="2100749"/>
            <a:ext cx="1477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1" name="Google Shape;191;g9b7e775017_0_966"/>
          <p:cNvSpPr txBox="1">
            <a:spLocks noGrp="1"/>
          </p:cNvSpPr>
          <p:nvPr>
            <p:ph type="ctrTitle" idx="3"/>
          </p:nvPr>
        </p:nvSpPr>
        <p:spPr>
          <a:xfrm>
            <a:off x="2077426" y="1806500"/>
            <a:ext cx="1780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g9b7e775017_0_966"/>
          <p:cNvSpPr txBox="1">
            <a:spLocks noGrp="1"/>
          </p:cNvSpPr>
          <p:nvPr>
            <p:ph type="subTitle" idx="4"/>
          </p:nvPr>
        </p:nvSpPr>
        <p:spPr>
          <a:xfrm>
            <a:off x="2229076" y="2100749"/>
            <a:ext cx="1477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3" name="Google Shape;193;g9b7e775017_0_966"/>
          <p:cNvSpPr txBox="1">
            <a:spLocks noGrp="1"/>
          </p:cNvSpPr>
          <p:nvPr>
            <p:ph type="ctrTitle" idx="5"/>
          </p:nvPr>
        </p:nvSpPr>
        <p:spPr>
          <a:xfrm>
            <a:off x="3690375" y="1806500"/>
            <a:ext cx="1780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g9b7e775017_0_966"/>
          <p:cNvSpPr txBox="1">
            <a:spLocks noGrp="1"/>
          </p:cNvSpPr>
          <p:nvPr>
            <p:ph type="subTitle" idx="6"/>
          </p:nvPr>
        </p:nvSpPr>
        <p:spPr>
          <a:xfrm>
            <a:off x="3842025" y="2100749"/>
            <a:ext cx="1477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5" name="Google Shape;195;g9b7e775017_0_966"/>
          <p:cNvSpPr txBox="1">
            <a:spLocks noGrp="1"/>
          </p:cNvSpPr>
          <p:nvPr>
            <p:ph type="ctrTitle" idx="7"/>
          </p:nvPr>
        </p:nvSpPr>
        <p:spPr>
          <a:xfrm>
            <a:off x="3707117" y="3549862"/>
            <a:ext cx="1780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g9b7e775017_0_966"/>
          <p:cNvSpPr txBox="1">
            <a:spLocks noGrp="1"/>
          </p:cNvSpPr>
          <p:nvPr>
            <p:ph type="subTitle" idx="8"/>
          </p:nvPr>
        </p:nvSpPr>
        <p:spPr>
          <a:xfrm>
            <a:off x="3858772" y="3890201"/>
            <a:ext cx="1477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7" name="Google Shape;197;g9b7e775017_0_966"/>
          <p:cNvSpPr txBox="1">
            <a:spLocks noGrp="1"/>
          </p:cNvSpPr>
          <p:nvPr>
            <p:ph type="ctrTitle" idx="9"/>
          </p:nvPr>
        </p:nvSpPr>
        <p:spPr>
          <a:xfrm>
            <a:off x="5343519" y="3549862"/>
            <a:ext cx="1780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g9b7e775017_0_966"/>
          <p:cNvSpPr txBox="1">
            <a:spLocks noGrp="1"/>
          </p:cNvSpPr>
          <p:nvPr>
            <p:ph type="subTitle" idx="13"/>
          </p:nvPr>
        </p:nvSpPr>
        <p:spPr>
          <a:xfrm>
            <a:off x="5500261" y="3890201"/>
            <a:ext cx="1477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9" name="Google Shape;199;g9b7e775017_0_966"/>
          <p:cNvSpPr txBox="1">
            <a:spLocks noGrp="1"/>
          </p:cNvSpPr>
          <p:nvPr>
            <p:ph type="ctrTitle" idx="14"/>
          </p:nvPr>
        </p:nvSpPr>
        <p:spPr>
          <a:xfrm>
            <a:off x="6979921" y="3549862"/>
            <a:ext cx="1780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g9b7e775017_0_966"/>
          <p:cNvSpPr txBox="1">
            <a:spLocks noGrp="1"/>
          </p:cNvSpPr>
          <p:nvPr>
            <p:ph type="subTitle" idx="15"/>
          </p:nvPr>
        </p:nvSpPr>
        <p:spPr>
          <a:xfrm>
            <a:off x="7141750" y="3890201"/>
            <a:ext cx="14568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61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1659550"/>
            <a:ext cx="4263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916254"/>
            <a:ext cx="4263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/>
          <p:nvPr/>
        </p:nvSpPr>
        <p:spPr>
          <a:xfrm>
            <a:off x="42525" y="42525"/>
            <a:ext cx="2000100" cy="2000100"/>
          </a:xfrm>
          <a:prstGeom prst="ellipse">
            <a:avLst/>
          </a:prstGeom>
          <a:gradFill>
            <a:gsLst>
              <a:gs pos="0">
                <a:srgbClr val="00FFFF">
                  <a:alpha val="54117"/>
                </a:srgbClr>
              </a:gs>
              <a:gs pos="73000">
                <a:srgbClr val="00FFFF">
                  <a:alpha val="0"/>
                </a:srgbClr>
              </a:gs>
              <a:gs pos="100000">
                <a:srgbClr val="00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43850" y="866400"/>
            <a:ext cx="4185600" cy="36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Lexend Deca"/>
              <a:buChar char="⬡"/>
              <a:defRPr sz="3000"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∙"/>
              <a:defRPr sz="3000"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∙"/>
              <a:defRPr sz="3000"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●"/>
              <a:defRPr sz="3000"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○"/>
              <a:defRPr sz="3000"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■"/>
              <a:defRPr sz="3000"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●"/>
              <a:defRPr sz="3000"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○"/>
              <a:defRPr sz="3000"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Font typeface="Lexend Deca"/>
              <a:buChar char="■"/>
              <a:defRPr sz="3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826414" y="656117"/>
            <a:ext cx="6138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7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580550" y="1352550"/>
            <a:ext cx="6014400" cy="316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⬡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∙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∙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580550" y="1352550"/>
            <a:ext cx="2841000" cy="31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3753943" y="1352550"/>
            <a:ext cx="2841000" cy="31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∙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mall circuit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Big circuit">
  <p:cSld name="BLANK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69656"/>
            <a:ext cx="2057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69656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69656"/>
            <a:ext cx="1790439" cy="273844"/>
          </a:xfrm>
        </p:spPr>
        <p:txBody>
          <a:bodyPr/>
          <a:lstStyle/>
          <a:p>
            <a:fld id="{1196D7B6-9E36-4BEA-9FE6-7DEED9D22A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5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9841" y="4869656"/>
            <a:ext cx="2057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30141" y="4869656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9141" y="4869656"/>
            <a:ext cx="1790439" cy="273844"/>
          </a:xfrm>
        </p:spPr>
        <p:txBody>
          <a:bodyPr/>
          <a:lstStyle/>
          <a:p>
            <a:fld id="{1196D7B6-9E36-4BEA-9FE6-7DEED9D22A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A458FF"/>
            </a:gs>
            <a:gs pos="39000">
              <a:srgbClr val="3544FF"/>
            </a:gs>
            <a:gs pos="100000">
              <a:srgbClr val="0A2F9E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0550" y="1352550"/>
            <a:ext cx="6014400" cy="3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uli"/>
              <a:buChar char="⬡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  <p:sldLayoutId id="2147483657" r:id="rId7"/>
    <p:sldLayoutId id="2147483660" r:id="rId8"/>
    <p:sldLayoutId id="2147483661" r:id="rId9"/>
    <p:sldLayoutId id="2147483663" r:id="rId10"/>
    <p:sldLayoutId id="2147483664" r:id="rId11"/>
    <p:sldLayoutId id="2147483665" r:id="rId12"/>
    <p:sldLayoutId id="2147483666" r:id="rId13"/>
    <p:sldLayoutId id="2147483668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697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ybermap.kaspersky.com/e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eriodismoglobal.com/tag/chin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trabajo-en-equipo-equipo-artes-2198961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36329" y="1754841"/>
            <a:ext cx="5296283" cy="18037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Presentación club de ciberseguridad 2021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475" y="1050906"/>
            <a:ext cx="1782850" cy="20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814" y="378324"/>
            <a:ext cx="662500" cy="7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3770" y="884611"/>
            <a:ext cx="482075" cy="5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1692" y="4034576"/>
            <a:ext cx="586165" cy="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4399" y="3624439"/>
            <a:ext cx="321850" cy="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64593" y="3757882"/>
            <a:ext cx="321850" cy="4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ctrTitle" idx="4294967295"/>
          </p:nvPr>
        </p:nvSpPr>
        <p:spPr>
          <a:xfrm>
            <a:off x="685800" y="419400"/>
            <a:ext cx="7772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1.1 millones de $</a:t>
            </a:r>
            <a:endParaRPr sz="4800"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4294967295"/>
          </p:nvPr>
        </p:nvSpPr>
        <p:spPr>
          <a:xfrm>
            <a:off x="685800" y="1164771"/>
            <a:ext cx="7772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Perdidos cada segundo a causa de ciberataques (Según Kaspersky lab)</a:t>
            </a:r>
            <a:endParaRPr sz="2400"/>
          </a:p>
        </p:txBody>
      </p:sp>
      <p:sp>
        <p:nvSpPr>
          <p:cNvPr id="263" name="Google Shape;263;p29"/>
          <p:cNvSpPr txBox="1">
            <a:spLocks noGrp="1"/>
          </p:cNvSpPr>
          <p:nvPr>
            <p:ph type="ctrTitle" idx="4294967295"/>
          </p:nvPr>
        </p:nvSpPr>
        <p:spPr>
          <a:xfrm>
            <a:off x="685800" y="3353100"/>
            <a:ext cx="7772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38,000 </a:t>
            </a:r>
            <a:r>
              <a:rPr lang="en" sz="4800" err="1"/>
              <a:t>ataques</a:t>
            </a:r>
            <a:r>
              <a:rPr lang="en" sz="4800"/>
              <a:t> </a:t>
            </a:r>
            <a:r>
              <a:rPr lang="en" sz="4800" err="1"/>
              <a:t>críticos</a:t>
            </a:r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4294967295"/>
          </p:nvPr>
        </p:nvSpPr>
        <p:spPr>
          <a:xfrm>
            <a:off x="685800" y="4192609"/>
            <a:ext cx="7772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Tan solo en España (Según el CNI)</a:t>
            </a:r>
            <a:endParaRPr sz="2400"/>
          </a:p>
        </p:txBody>
      </p:sp>
      <p:sp>
        <p:nvSpPr>
          <p:cNvPr id="265" name="Google Shape;265;p29"/>
          <p:cNvSpPr txBox="1">
            <a:spLocks noGrp="1"/>
          </p:cNvSpPr>
          <p:nvPr>
            <p:ph type="ctrTitle" idx="4294967295"/>
          </p:nvPr>
        </p:nvSpPr>
        <p:spPr>
          <a:xfrm>
            <a:off x="685800" y="1886250"/>
            <a:ext cx="7772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1,9 billones de datos</a:t>
            </a:r>
            <a:endParaRPr sz="4800"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4294967295"/>
          </p:nvPr>
        </p:nvSpPr>
        <p:spPr>
          <a:xfrm>
            <a:off x="685800" y="2725759"/>
            <a:ext cx="7772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Sensibles vulnerados en 1 año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052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A690F-B1C1-4621-BB98-73C8C4D6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642135"/>
            <a:ext cx="3420438" cy="846051"/>
          </a:xfrm>
        </p:spPr>
        <p:txBody>
          <a:bodyPr spcFirstLastPara="1" vert="horz" wrap="square" lIns="45720" tIns="22860" rIns="45720" bIns="22860" rtlCol="0" anchor="ctr" anchorCtr="0">
            <a:normAutofit fontScale="90000"/>
          </a:bodyPr>
          <a:lstStyle/>
          <a:p>
            <a:pPr defTabSz="457200"/>
            <a:r>
              <a:rPr lang="en-US" sz="2800">
                <a:latin typeface="+mj-lt"/>
              </a:rPr>
              <a:t>¿Contra </a:t>
            </a:r>
            <a:r>
              <a:rPr lang="en-US" sz="2800" err="1">
                <a:latin typeface="+mj-lt"/>
              </a:rPr>
              <a:t>qué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nos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defendemos</a:t>
            </a:r>
            <a:r>
              <a:rPr lang="en-US" sz="2800">
                <a:latin typeface="+mj-lt"/>
              </a:rPr>
              <a:t>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CD89D7-0511-47DC-A1CF-C2A43108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039" y="1747879"/>
            <a:ext cx="3419569" cy="2984689"/>
          </a:xfrm>
        </p:spPr>
        <p:txBody>
          <a:bodyPr spcFirstLastPara="1" vert="horz" wrap="square" lIns="45720" tIns="22860" rIns="45720" bIns="22860" rtlCol="0" anchor="ctr" anchorCtr="0">
            <a:normAutofit fontScale="25000" lnSpcReduction="20000"/>
          </a:bodyPr>
          <a:lstStyle/>
          <a:p>
            <a:pPr indent="-114300" defTabSz="457200"/>
            <a:endParaRPr lang="en-US" sz="950">
              <a:latin typeface="+mn-lt"/>
            </a:endParaRPr>
          </a:p>
          <a:p>
            <a:pPr indent="-114300" defTabSz="457200"/>
            <a:r>
              <a:rPr lang="en-US" sz="4900" err="1">
                <a:latin typeface="+mn-lt"/>
              </a:rPr>
              <a:t>Usuarios</a:t>
            </a:r>
            <a:endParaRPr lang="en-US" sz="4900">
              <a:latin typeface="+mn-lt"/>
            </a:endParaRPr>
          </a:p>
          <a:p>
            <a:pPr indent="-114300" defTabSz="457200"/>
            <a:r>
              <a:rPr lang="en-US" sz="4900" err="1">
                <a:latin typeface="+mn-lt"/>
              </a:rPr>
              <a:t>Errores</a:t>
            </a:r>
            <a:r>
              <a:rPr lang="en-US" sz="4900">
                <a:latin typeface="+mn-lt"/>
              </a:rPr>
              <a:t> software</a:t>
            </a:r>
          </a:p>
          <a:p>
            <a:pPr indent="-114300" defTabSz="457200"/>
            <a:r>
              <a:rPr lang="en-US" sz="4900">
                <a:latin typeface="+mn-lt"/>
              </a:rPr>
              <a:t>Malware</a:t>
            </a:r>
          </a:p>
          <a:p>
            <a:pPr indent="-114300" defTabSz="457200"/>
            <a:r>
              <a:rPr lang="en-US" sz="4900" err="1">
                <a:latin typeface="+mn-lt"/>
              </a:rPr>
              <a:t>Intrusos</a:t>
            </a:r>
            <a:endParaRPr lang="en-US" sz="4900">
              <a:latin typeface="+mn-lt"/>
            </a:endParaRPr>
          </a:p>
          <a:p>
            <a:pPr indent="-114300" defTabSz="457200"/>
            <a:r>
              <a:rPr lang="en-US" sz="4900">
                <a:latin typeface="+mn-lt"/>
              </a:rPr>
              <a:t>Script kiddies</a:t>
            </a:r>
          </a:p>
          <a:p>
            <a:pPr indent="-114300" defTabSz="457200"/>
            <a:r>
              <a:rPr lang="en-US" sz="4900">
                <a:latin typeface="+mn-lt"/>
              </a:rPr>
              <a:t>Hackers ¿?</a:t>
            </a:r>
          </a:p>
          <a:p>
            <a:pPr indent="-114300" defTabSz="457200"/>
            <a:r>
              <a:rPr lang="en-US" sz="4900">
                <a:latin typeface="+mn-lt"/>
              </a:rPr>
              <a:t>Crackers</a:t>
            </a:r>
          </a:p>
          <a:p>
            <a:pPr indent="-114300" defTabSz="457200"/>
            <a:r>
              <a:rPr lang="en-US" sz="4900">
                <a:latin typeface="+mn-lt"/>
              </a:rPr>
              <a:t>Insiders</a:t>
            </a:r>
          </a:p>
          <a:p>
            <a:pPr indent="-114300" defTabSz="457200"/>
            <a:r>
              <a:rPr lang="en-US" sz="4900" err="1">
                <a:latin typeface="+mn-lt"/>
              </a:rPr>
              <a:t>Grupos</a:t>
            </a:r>
            <a:r>
              <a:rPr lang="en-US" sz="4900">
                <a:latin typeface="+mn-lt"/>
              </a:rPr>
              <a:t> </a:t>
            </a:r>
            <a:r>
              <a:rPr lang="en-US" sz="4900" err="1">
                <a:latin typeface="+mn-lt"/>
              </a:rPr>
              <a:t>criminales</a:t>
            </a:r>
            <a:r>
              <a:rPr lang="en-US" sz="4900">
                <a:latin typeface="+mn-lt"/>
              </a:rPr>
              <a:t> </a:t>
            </a:r>
            <a:r>
              <a:rPr lang="en-US" sz="4900" err="1">
                <a:latin typeface="+mn-lt"/>
              </a:rPr>
              <a:t>organizados</a:t>
            </a:r>
            <a:endParaRPr lang="en-US" sz="4900">
              <a:latin typeface="+mn-lt"/>
            </a:endParaRPr>
          </a:p>
          <a:p>
            <a:pPr indent="-114300" defTabSz="457200"/>
            <a:r>
              <a:rPr lang="en-US" sz="4900" err="1">
                <a:latin typeface="+mn-lt"/>
              </a:rPr>
              <a:t>Gobiernos</a:t>
            </a:r>
            <a:endParaRPr lang="en-US" sz="4900">
              <a:latin typeface="+mn-lt"/>
            </a:endParaRPr>
          </a:p>
          <a:p>
            <a:pPr indent="-114300" defTabSz="457200"/>
            <a:r>
              <a:rPr lang="en-US" sz="4900" err="1">
                <a:latin typeface="+mn-lt"/>
              </a:rPr>
              <a:t>Grupos</a:t>
            </a:r>
            <a:r>
              <a:rPr lang="en-US" sz="4900">
                <a:latin typeface="+mn-lt"/>
              </a:rPr>
              <a:t> </a:t>
            </a:r>
            <a:r>
              <a:rPr lang="en-US" sz="4900" err="1">
                <a:latin typeface="+mn-lt"/>
              </a:rPr>
              <a:t>terroristas</a:t>
            </a:r>
            <a:endParaRPr lang="en-US" sz="4900">
              <a:latin typeface="+mn-lt"/>
            </a:endParaRPr>
          </a:p>
          <a:p>
            <a:pPr indent="-114300" defTabSz="457200"/>
            <a:r>
              <a:rPr lang="en-US" sz="4900" err="1">
                <a:latin typeface="+mn-lt"/>
              </a:rPr>
              <a:t>Fallos</a:t>
            </a:r>
            <a:r>
              <a:rPr lang="en-US" sz="4900">
                <a:latin typeface="+mn-lt"/>
              </a:rPr>
              <a:t> </a:t>
            </a:r>
            <a:r>
              <a:rPr lang="en-US" sz="4900" err="1">
                <a:latin typeface="+mn-lt"/>
              </a:rPr>
              <a:t>dispositivos</a:t>
            </a:r>
            <a:endParaRPr lang="en-US" sz="4900">
              <a:latin typeface="+mn-lt"/>
            </a:endParaRPr>
          </a:p>
          <a:p>
            <a:pPr indent="-114300" defTabSz="457200"/>
            <a:endParaRPr lang="en-US" sz="950">
              <a:latin typeface="+mn-lt"/>
            </a:endParaRPr>
          </a:p>
        </p:txBody>
      </p:sp>
      <p:pic>
        <p:nvPicPr>
          <p:cNvPr id="9" name="Marcador de contenido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D9F1F07-8C95-4EAD-9A2A-B1B53D22C5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r="28564" b="1"/>
          <a:stretch/>
        </p:blipFill>
        <p:spPr>
          <a:xfrm>
            <a:off x="4483341" y="599514"/>
            <a:ext cx="4069058" cy="3944472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02E8FE-6452-4518-ACC1-EB18E30B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8803" y="4869180"/>
            <a:ext cx="791787" cy="273844"/>
          </a:xfrm>
        </p:spPr>
        <p:txBody>
          <a:bodyPr spcFirstLastPara="1" vert="horz" wrap="square" lIns="45720" tIns="22860" rIns="45720" bIns="22860" rtlCol="0" anchor="ctr" anchorCtr="0">
            <a:normAutofit/>
          </a:bodyPr>
          <a:lstStyle/>
          <a:p>
            <a:pPr defTabSz="457200">
              <a:spcAft>
                <a:spcPts val="300"/>
              </a:spcAft>
              <a:defRPr/>
            </a:pPr>
            <a:fld id="{1196D7B6-9E36-4BEA-9FE6-7DEED9D22AA6}" type="slidenum">
              <a:rPr lang="en-US" sz="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>
                <a:spcAft>
                  <a:spcPts val="300"/>
                </a:spcAft>
                <a:defRPr/>
              </a:pPr>
              <a:t>11</a:t>
            </a:fld>
            <a:endParaRPr lang="en-US" sz="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670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A690F-B1C1-4621-BB98-73C8C4D6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¿Qué es un hacker?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56AD53-815A-4FF7-8E83-265C9F8BB448}"/>
              </a:ext>
            </a:extLst>
          </p:cNvPr>
          <p:cNvSpPr txBox="1"/>
          <p:nvPr/>
        </p:nvSpPr>
        <p:spPr>
          <a:xfrm>
            <a:off x="629841" y="1402773"/>
            <a:ext cx="2462645" cy="366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14300" algn="ctr" defTabSz="457200">
              <a:lnSpc>
                <a:spcPct val="95000"/>
              </a:lnSpc>
              <a:spcBef>
                <a:spcPts val="600"/>
              </a:spcBef>
              <a:buClr>
                <a:schemeClr val="accent5"/>
              </a:buClr>
              <a:buSzPts val="1800"/>
              <a:buFont typeface="Muli"/>
              <a:buChar char="⬡"/>
            </a:pP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El que roba el wifi al vecino </a:t>
            </a:r>
          </a:p>
          <a:p>
            <a:pPr marL="457200" indent="-114300" algn="ctr" defTabSz="457200">
              <a:lnSpc>
                <a:spcPct val="95000"/>
              </a:lnSpc>
              <a:spcBef>
                <a:spcPts val="600"/>
              </a:spcBef>
              <a:buClr>
                <a:schemeClr val="accent5"/>
              </a:buClr>
              <a:buSzPts val="1800"/>
              <a:buFont typeface="Muli"/>
              <a:buChar char="⬡"/>
            </a:pP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El que hackea el FB al </a:t>
            </a:r>
            <a:r>
              <a:rPr lang="es-ES" sz="1200" err="1">
                <a:solidFill>
                  <a:schemeClr val="lt1"/>
                </a:solidFill>
                <a:latin typeface="+mn-lt"/>
                <a:sym typeface="Muli"/>
              </a:rPr>
              <a:t>novi</a:t>
            </a: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@</a:t>
            </a:r>
          </a:p>
          <a:p>
            <a:pPr marL="457200" indent="-114300" algn="ctr" defTabSz="457200">
              <a:lnSpc>
                <a:spcPct val="95000"/>
              </a:lnSpc>
              <a:spcBef>
                <a:spcPts val="600"/>
              </a:spcBef>
              <a:buClr>
                <a:schemeClr val="accent5"/>
              </a:buClr>
              <a:buSzPts val="1800"/>
              <a:buFont typeface="Muli"/>
              <a:buChar char="⬡"/>
            </a:pP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El que sabe usar </a:t>
            </a:r>
            <a:r>
              <a:rPr lang="es-ES" sz="1200" err="1">
                <a:solidFill>
                  <a:schemeClr val="lt1"/>
                </a:solidFill>
                <a:latin typeface="+mn-lt"/>
                <a:sym typeface="Muli"/>
              </a:rPr>
              <a:t>metasploit</a:t>
            </a:r>
            <a:endParaRPr lang="es-ES" sz="1200">
              <a:solidFill>
                <a:schemeClr val="lt1"/>
              </a:solidFill>
              <a:latin typeface="+mn-lt"/>
              <a:sym typeface="Muli"/>
            </a:endParaRPr>
          </a:p>
          <a:p>
            <a:pPr marL="457200" indent="-114300" algn="ctr" defTabSz="457200">
              <a:lnSpc>
                <a:spcPct val="95000"/>
              </a:lnSpc>
              <a:spcBef>
                <a:spcPts val="600"/>
              </a:spcBef>
              <a:buClr>
                <a:schemeClr val="accent5"/>
              </a:buClr>
              <a:buSzPts val="1800"/>
              <a:buFont typeface="Muli"/>
              <a:buChar char="⬡"/>
            </a:pP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El que ve tutoriales en YT para “</a:t>
            </a:r>
            <a:r>
              <a:rPr lang="es-ES" sz="1200" err="1">
                <a:solidFill>
                  <a:schemeClr val="lt1"/>
                </a:solidFill>
                <a:latin typeface="+mn-lt"/>
                <a:sym typeface="Muli"/>
              </a:rPr>
              <a:t>jackiar</a:t>
            </a: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”</a:t>
            </a:r>
          </a:p>
          <a:p>
            <a:pPr marL="457200" indent="-114300" algn="ctr" defTabSz="457200">
              <a:lnSpc>
                <a:spcPct val="95000"/>
              </a:lnSpc>
              <a:spcBef>
                <a:spcPts val="600"/>
              </a:spcBef>
              <a:buClr>
                <a:schemeClr val="accent5"/>
              </a:buClr>
              <a:buSzPts val="1800"/>
              <a:buFont typeface="Muli"/>
              <a:buChar char="⬡"/>
            </a:pP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De todo menos caspa</a:t>
            </a:r>
            <a:br>
              <a:rPr lang="es-ES" sz="1200">
                <a:solidFill>
                  <a:schemeClr val="lt1"/>
                </a:solidFill>
                <a:latin typeface="+mn-lt"/>
                <a:sym typeface="Muli"/>
              </a:rPr>
            </a:br>
            <a:br>
              <a:rPr lang="es-ES" sz="1200">
                <a:solidFill>
                  <a:schemeClr val="lt1"/>
                </a:solidFill>
                <a:latin typeface="+mn-lt"/>
                <a:sym typeface="Muli"/>
              </a:rPr>
            </a:br>
            <a:br>
              <a:rPr lang="es-ES" sz="1200">
                <a:solidFill>
                  <a:schemeClr val="lt1"/>
                </a:solidFill>
                <a:latin typeface="+mn-lt"/>
                <a:sym typeface="Muli"/>
              </a:rPr>
            </a:br>
            <a:r>
              <a:rPr lang="es-ES" sz="1200">
                <a:solidFill>
                  <a:schemeClr val="lt1"/>
                </a:solidFill>
                <a:latin typeface="+mn-lt"/>
                <a:sym typeface="Muli"/>
              </a:rPr>
              <a:t>(Fuente: La sociedad)</a:t>
            </a: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br>
              <a:rPr lang="es-ES" sz="900">
                <a:latin typeface="RobotoCondensed-Light"/>
              </a:rPr>
            </a:br>
            <a:endParaRPr lang="es-ES" sz="7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5530D34-A771-47B8-BF5D-508C1C68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279" y="1402773"/>
            <a:ext cx="2271666" cy="14096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D3BAB36-08D6-41C0-AD01-9F21FA07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365" y="3271109"/>
            <a:ext cx="2541494" cy="9941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6E4C659-C3A1-4CB7-83EE-CD39B8B505F0}"/>
              </a:ext>
            </a:extLst>
          </p:cNvPr>
          <p:cNvSpPr txBox="1"/>
          <p:nvPr/>
        </p:nvSpPr>
        <p:spPr>
          <a:xfrm>
            <a:off x="5799274" y="4496895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>
                <a:solidFill>
                  <a:schemeClr val="lt1"/>
                </a:solidFill>
                <a:latin typeface="+mn-lt"/>
                <a:sym typeface="Muli"/>
              </a:rPr>
              <a:t>(Fuente: La RAE)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231BE-5475-40C8-80A5-B6EE98DB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</p:spPr>
        <p:txBody>
          <a:bodyPr wrap="square" anchor="b">
            <a:normAutofit/>
          </a:bodyPr>
          <a:lstStyle/>
          <a:p>
            <a:r>
              <a:rPr lang="es-ES"/>
              <a:t>Un hacker es…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E9E7AB-8203-48E9-927F-35CF5F441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wrap="square" anchor="t">
            <a:normAutofit/>
          </a:bodyPr>
          <a:lstStyle/>
          <a:p>
            <a:pPr marL="101600" indent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>
                <a:effectLst/>
              </a:rPr>
              <a:t>Experto en sistemas informáticos y tecnologías de la información, con habilidades para detectar, reparar y prevenir vulnerabilidades y ataques.</a:t>
            </a:r>
            <a:endParaRPr lang="es-ES" sz="1100" b="0">
              <a:effectLst/>
            </a:endParaRPr>
          </a:p>
          <a:p>
            <a:pPr marL="101600" indent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1100" b="0">
                <a:effectLst/>
              </a:rPr>
            </a:br>
            <a:r>
              <a:rPr lang="es-ES" sz="1100" b="0" i="0" u="none" strike="noStrike">
                <a:effectLst/>
              </a:rPr>
              <a:t>Desarrollan un papel fundamental en nuestra sociedad, desde proteger a empresas de cibercriminales a defender a usuarios del </a:t>
            </a:r>
            <a:r>
              <a:rPr lang="es-ES" sz="1100" b="0" i="0" u="none" strike="noStrike" err="1">
                <a:effectLst/>
              </a:rPr>
              <a:t>ciberespionaje</a:t>
            </a:r>
            <a:r>
              <a:rPr lang="es-ES" sz="1100" b="0" i="0" u="none" strike="noStrike">
                <a:effectLst/>
              </a:rPr>
              <a:t>.</a:t>
            </a:r>
            <a:endParaRPr lang="es-ES" sz="1100" b="0">
              <a:effectLst/>
            </a:endParaRPr>
          </a:p>
          <a:p>
            <a:pPr marL="101600" indent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1100" b="0">
                <a:effectLst/>
              </a:rPr>
            </a:br>
            <a:r>
              <a:rPr lang="es-ES" sz="1100" b="0" i="0" u="none" strike="noStrike">
                <a:effectLst/>
              </a:rPr>
              <a:t>Además pueden (y deben) realizar labores de concienciación para hacer de esta una sociedad segura y formada en el buen uso de las nuevas tecnologías.</a:t>
            </a:r>
          </a:p>
          <a:p>
            <a:pPr marL="101600" indent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100"/>
          </a:p>
          <a:p>
            <a:pPr marL="10160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es-ES" sz="1100"/>
              <a:t>¡</a:t>
            </a:r>
            <a:r>
              <a:rPr lang="es-ES" sz="1100" b="0">
                <a:effectLst/>
              </a:rPr>
              <a:t>Ah, y no necesariamente llevan capucha y/o gorro ni </a:t>
            </a:r>
            <a:r>
              <a:rPr lang="es-ES" sz="1100"/>
              <a:t>están</a:t>
            </a:r>
            <a:r>
              <a:rPr lang="es-ES" sz="1100" b="0">
                <a:effectLst/>
              </a:rPr>
              <a:t> </a:t>
            </a:r>
            <a:r>
              <a:rPr lang="es-ES" sz="1100"/>
              <a:t>a </a:t>
            </a:r>
            <a:r>
              <a:rPr lang="es-ES" sz="1100" b="0">
                <a:effectLst/>
              </a:rPr>
              <a:t>oscuras!</a:t>
            </a:r>
          </a:p>
          <a:p>
            <a:pPr marL="101600" indent="0">
              <a:lnSpc>
                <a:spcPct val="105000"/>
              </a:lnSpc>
              <a:buNone/>
            </a:pPr>
            <a:br>
              <a:rPr lang="es-ES" sz="1100"/>
            </a:br>
            <a:endParaRPr lang="es-ES" sz="1100"/>
          </a:p>
        </p:txBody>
      </p:sp>
      <p:pic>
        <p:nvPicPr>
          <p:cNvPr id="7" name="Imagen 6" descr="Imagen que contiene persona, interior, hombre, computadora&#10;&#10;Descripción generada automáticamente">
            <a:extLst>
              <a:ext uri="{FF2B5EF4-FFF2-40B4-BE49-F238E27FC236}">
                <a16:creationId xmlns:a16="http://schemas.microsoft.com/office/drawing/2014/main" id="{4064D0A6-A508-49FF-9D2F-B14485DBD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13" r="1" b="1"/>
          <a:stretch/>
        </p:blipFill>
        <p:spPr>
          <a:xfrm>
            <a:off x="4629150" y="1369219"/>
            <a:ext cx="3886200" cy="3263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61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2DAA9-DEF2-4902-A43E-A5DC8DC17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89" y="53548"/>
            <a:ext cx="7539879" cy="1481579"/>
          </a:xfrm>
        </p:spPr>
        <p:txBody>
          <a:bodyPr/>
          <a:lstStyle/>
          <a:p>
            <a:r>
              <a:rPr lang="es-ES"/>
              <a:t>Los pilares básicos de la ciberseguridad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A87F728-EFD1-4B9D-AD3B-03C843281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722653"/>
              </p:ext>
            </p:extLst>
          </p:nvPr>
        </p:nvGraphicFramePr>
        <p:xfrm>
          <a:off x="1129393" y="1041667"/>
          <a:ext cx="7207143" cy="330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8" name="CuadroTexto 147">
            <a:extLst>
              <a:ext uri="{FF2B5EF4-FFF2-40B4-BE49-F238E27FC236}">
                <a16:creationId xmlns:a16="http://schemas.microsoft.com/office/drawing/2014/main" id="{F77C225C-DE01-498E-9064-A2371E87B502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094D29E7-B03A-4A79-9DD2-40A5ADEDE26F}"/>
              </a:ext>
            </a:extLst>
          </p:cNvPr>
          <p:cNvSpPr txBox="1"/>
          <p:nvPr/>
        </p:nvSpPr>
        <p:spPr>
          <a:xfrm>
            <a:off x="5561239" y="166959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FFFFFF"/>
              </a:solidFill>
              <a:latin typeface="Muli"/>
            </a:endParaRPr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5D2B9C3C-325C-448F-BF89-6699A0A0B528}"/>
              </a:ext>
            </a:extLst>
          </p:cNvPr>
          <p:cNvSpPr txBox="1"/>
          <p:nvPr/>
        </p:nvSpPr>
        <p:spPr>
          <a:xfrm>
            <a:off x="5588454" y="148590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FFFFFF"/>
              </a:solidFill>
              <a:latin typeface="Muli"/>
              <a:cs typeface="Segoe UI"/>
            </a:endParaRPr>
          </a:p>
          <a:p>
            <a:endParaRPr lang="en-US" b="1">
              <a:solidFill>
                <a:srgbClr val="FFFFFF"/>
              </a:solidFill>
              <a:latin typeface="Mul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96344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51" name="Google Shape;351;p35"/>
          <p:cNvSpPr txBox="1">
            <a:spLocks noGrp="1"/>
          </p:cNvSpPr>
          <p:nvPr>
            <p:ph type="ctrTitle" idx="4294967295"/>
          </p:nvPr>
        </p:nvSpPr>
        <p:spPr>
          <a:xfrm>
            <a:off x="352425" y="130715"/>
            <a:ext cx="6345632" cy="20578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6000"/>
              <a:t>Mundo </a:t>
            </a:r>
            <a:r>
              <a:rPr lang="en" sz="6000" err="1"/>
              <a:t>Profesional</a:t>
            </a:r>
            <a:endParaRPr lang="en" sz="6000"/>
          </a:p>
        </p:txBody>
      </p:sp>
      <p:pic>
        <p:nvPicPr>
          <p:cNvPr id="353" name="Google Shape;3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900" y="2681025"/>
            <a:ext cx="3171324" cy="18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014" y="1914980"/>
            <a:ext cx="548700" cy="15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6909" y="581600"/>
            <a:ext cx="1279700" cy="149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443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4"/>
          <p:cNvSpPr txBox="1">
            <a:spLocks noGrp="1"/>
          </p:cNvSpPr>
          <p:nvPr>
            <p:ph type="title"/>
          </p:nvPr>
        </p:nvSpPr>
        <p:spPr>
          <a:xfrm>
            <a:off x="580550" y="205975"/>
            <a:ext cx="6014400" cy="8574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200"/>
              <a:t>Bueno vale, me has convencido… ¿Pero de hackearle la wifi al vecino no puedo vivir, no?</a:t>
            </a:r>
          </a:p>
        </p:txBody>
      </p:sp>
      <p:sp>
        <p:nvSpPr>
          <p:cNvPr id="749" name="Google Shape;749;p24"/>
          <p:cNvSpPr txBox="1"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SzPts val="1100"/>
              <a:buChar char="-"/>
            </a:pPr>
            <a:r>
              <a:rPr lang="es-ES" sz="1300"/>
              <a:t>CSO (</a:t>
            </a:r>
            <a:r>
              <a:rPr lang="es-ES" sz="1300" err="1"/>
              <a:t>Chief</a:t>
            </a:r>
            <a:r>
              <a:rPr lang="es-ES" sz="1300"/>
              <a:t> Security </a:t>
            </a:r>
            <a:r>
              <a:rPr lang="es-ES" sz="1300" err="1"/>
              <a:t>officer</a:t>
            </a:r>
            <a:r>
              <a:rPr lang="es-ES" sz="1300"/>
              <a:t>)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CISO (</a:t>
            </a:r>
            <a:r>
              <a:rPr lang="es-ES" sz="1300" err="1"/>
              <a:t>Chief</a:t>
            </a:r>
            <a:r>
              <a:rPr lang="es-ES" sz="1300"/>
              <a:t> </a:t>
            </a:r>
            <a:r>
              <a:rPr lang="es-ES" sz="1300" err="1"/>
              <a:t>information</a:t>
            </a:r>
            <a:r>
              <a:rPr lang="es-ES" sz="1300"/>
              <a:t> </a:t>
            </a:r>
            <a:r>
              <a:rPr lang="es-ES" sz="1300" err="1"/>
              <a:t>security</a:t>
            </a:r>
            <a:r>
              <a:rPr lang="es-ES" sz="1300"/>
              <a:t> </a:t>
            </a:r>
            <a:r>
              <a:rPr lang="es-ES" sz="1300" err="1"/>
              <a:t>officer</a:t>
            </a:r>
            <a:r>
              <a:rPr lang="es-ES" sz="1300"/>
              <a:t>)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Analista de seguridad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Arquitecto de seguridad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Hacker ético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Especialista Forense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Equipo de respuestas de incidencias (CSIRT, CCN-CERT…)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Ciber inteligencia (CNI)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Cuerpos y fuerzas de seguridad del estado</a:t>
            </a:r>
          </a:p>
          <a:p>
            <a:pPr marL="457200" lvl="0" indent="-3048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8F8F8F"/>
              </a:buClr>
              <a:buSzPts val="1200"/>
              <a:buFont typeface="Arial"/>
              <a:buChar char="-"/>
            </a:pPr>
            <a:r>
              <a:rPr lang="es-ES" sz="1300"/>
              <a:t>Perito forense</a:t>
            </a:r>
          </a:p>
        </p:txBody>
      </p:sp>
      <p:pic>
        <p:nvPicPr>
          <p:cNvPr id="750" name="Google Shape;750;p24"/>
          <p:cNvPicPr preferRelativeResize="0"/>
          <p:nvPr/>
        </p:nvPicPr>
        <p:blipFill rotWithShape="1">
          <a:blip r:embed="rId3"/>
          <a:srcRect l="20513" r="1" b="1"/>
          <a:stretch/>
        </p:blipFill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5"/>
          <p:cNvPicPr preferRelativeResize="0"/>
          <p:nvPr/>
        </p:nvPicPr>
        <p:blipFill rotWithShape="1">
          <a:blip r:embed="rId3">
            <a:alphaModFix/>
          </a:blip>
          <a:srcRect t="2606" b="2596"/>
          <a:stretch/>
        </p:blipFill>
        <p:spPr>
          <a:xfrm>
            <a:off x="-381625" y="-1527550"/>
            <a:ext cx="9525625" cy="698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26"/>
          <p:cNvPicPr preferRelativeResize="0"/>
          <p:nvPr/>
        </p:nvPicPr>
        <p:blipFill rotWithShape="1">
          <a:blip r:embed="rId3">
            <a:alphaModFix/>
          </a:blip>
          <a:srcRect l="4187" r="4178"/>
          <a:stretch/>
        </p:blipFill>
        <p:spPr>
          <a:xfrm>
            <a:off x="-381625" y="-1527550"/>
            <a:ext cx="9559351" cy="690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335C0-0719-415B-AAEA-FFD9D9FBB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/>
              <a:t>¡Muchas gracias!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53EE35-CB4F-44B7-A69D-68289108C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16254"/>
            <a:ext cx="4263900" cy="1612284"/>
          </a:xfrm>
        </p:spPr>
        <p:txBody>
          <a:bodyPr/>
          <a:lstStyle/>
          <a:p>
            <a:endParaRPr lang="es-ES" dirty="0"/>
          </a:p>
          <a:p>
            <a:pPr>
              <a:lnSpc>
                <a:spcPct val="114999"/>
              </a:lnSpc>
            </a:pPr>
            <a:r>
              <a:rPr lang="es-ES" dirty="0"/>
              <a:t>@cyberseclubFIUM</a:t>
            </a:r>
          </a:p>
          <a:p>
            <a:pPr>
              <a:lnSpc>
                <a:spcPct val="114999"/>
              </a:lnSpc>
            </a:pPr>
            <a:endParaRPr lang="es-ES" dirty="0"/>
          </a:p>
          <a:p>
            <a:pPr>
              <a:lnSpc>
                <a:spcPct val="114999"/>
              </a:lnSpc>
            </a:pPr>
            <a:r>
              <a:rPr lang="es-ES" dirty="0"/>
              <a:t>@M0rt3m4x</a:t>
            </a:r>
          </a:p>
          <a:p>
            <a:pPr>
              <a:lnSpc>
                <a:spcPct val="114999"/>
              </a:lnSpc>
            </a:pPr>
            <a:endParaRPr lang="es-ES" dirty="0"/>
          </a:p>
        </p:txBody>
      </p:sp>
      <p:pic>
        <p:nvPicPr>
          <p:cNvPr id="4" name="Imagen 4" descr="Logotipo&#10;&#10;Descripción generada automáticamente">
            <a:extLst>
              <a:ext uri="{FF2B5EF4-FFF2-40B4-BE49-F238E27FC236}">
                <a16:creationId xmlns:a16="http://schemas.microsoft.com/office/drawing/2014/main" id="{754E7484-78DF-421C-A755-D07170B4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900" y="3239324"/>
            <a:ext cx="347297" cy="339970"/>
          </a:xfrm>
          <a:prstGeom prst="rect">
            <a:avLst/>
          </a:prstGeom>
        </p:spPr>
      </p:pic>
      <p:pic>
        <p:nvPicPr>
          <p:cNvPr id="7" name="Imagen 4" descr="Logotipo&#10;&#10;Descripción generada automáticamente">
            <a:extLst>
              <a:ext uri="{FF2B5EF4-FFF2-40B4-BE49-F238E27FC236}">
                <a16:creationId xmlns:a16="http://schemas.microsoft.com/office/drawing/2014/main" id="{AC62C657-E257-4D50-B469-7FD1D43F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900" y="3862112"/>
            <a:ext cx="347297" cy="3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33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Un joven con un traje de color negro&#10;&#10;Descripción generada automáticamente">
            <a:extLst>
              <a:ext uri="{FF2B5EF4-FFF2-40B4-BE49-F238E27FC236}">
                <a16:creationId xmlns:a16="http://schemas.microsoft.com/office/drawing/2014/main" id="{03220C12-F49B-4319-8498-B2B4CB5F6A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r="2652" b="9091"/>
          <a:stretch/>
        </p:blipFill>
        <p:spPr>
          <a:xfrm>
            <a:off x="10" y="5"/>
            <a:ext cx="6501374" cy="51434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D892F5-1FDC-4173-AB88-57BB9AF9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30" y="870966"/>
            <a:ext cx="2579180" cy="843534"/>
          </a:xfrm>
        </p:spPr>
        <p:txBody>
          <a:bodyPr spcFirstLastPara="1" vert="horz" wrap="square" lIns="45720" tIns="22860" rIns="45720" bIns="22860" rtlCol="0" anchor="b" anchorCtr="0">
            <a:normAutofit/>
          </a:bodyPr>
          <a:lstStyle/>
          <a:p>
            <a:pPr defTabSz="457200"/>
            <a:r>
              <a:rPr lang="en-US" sz="2100" dirty="0">
                <a:solidFill>
                  <a:schemeClr val="accent1"/>
                </a:solidFill>
                <a:latin typeface="+mj-lt"/>
              </a:rPr>
              <a:t>	WHOAMI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996153-514A-4879-BC6F-0B216C8ED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6901" y="2038541"/>
            <a:ext cx="2579180" cy="2728722"/>
          </a:xfrm>
        </p:spPr>
        <p:txBody>
          <a:bodyPr spcFirstLastPara="1" vert="horz" wrap="square" lIns="45720" tIns="22860" rIns="45720" bIns="22860" rtlCol="0" anchor="t" anchorCtr="0">
            <a:normAutofit lnSpcReduction="10000"/>
          </a:bodyPr>
          <a:lstStyle/>
          <a:p>
            <a:pPr indent="-114300" defTabSz="457200"/>
            <a:r>
              <a:rPr lang="en-US" sz="800" dirty="0" err="1">
                <a:latin typeface="+mn-lt"/>
              </a:rPr>
              <a:t>Graduado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en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ingeniería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informática</a:t>
            </a:r>
            <a:endParaRPr lang="en-US" sz="800" dirty="0">
              <a:latin typeface="+mn-lt"/>
            </a:endParaRPr>
          </a:p>
          <a:p>
            <a:pPr indent="-114300" defTabSz="457200"/>
            <a:r>
              <a:rPr lang="en-US" sz="800" dirty="0" err="1">
                <a:latin typeface="+mn-lt"/>
              </a:rPr>
              <a:t>Intensificacion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en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tecnologías</a:t>
            </a:r>
            <a:r>
              <a:rPr lang="en-US" sz="800" dirty="0">
                <a:latin typeface="+mn-lt"/>
              </a:rPr>
              <a:t> de la </a:t>
            </a:r>
            <a:r>
              <a:rPr lang="en-US" sz="800" dirty="0" err="1">
                <a:latin typeface="+mn-lt"/>
              </a:rPr>
              <a:t>información</a:t>
            </a:r>
            <a:r>
              <a:rPr lang="en-US" sz="800" dirty="0">
                <a:latin typeface="+mn-lt"/>
              </a:rPr>
              <a:t> </a:t>
            </a:r>
          </a:p>
          <a:p>
            <a:pPr indent="-114300" defTabSz="457200"/>
            <a:r>
              <a:rPr lang="en-US" sz="800" dirty="0" err="1">
                <a:latin typeface="+mn-lt"/>
              </a:rPr>
              <a:t>Especialización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en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ciberseguridad</a:t>
            </a:r>
            <a:endParaRPr lang="en-US" sz="800" dirty="0">
              <a:latin typeface="+mn-lt"/>
            </a:endParaRPr>
          </a:p>
          <a:p>
            <a:pPr indent="-114300" defTabSz="457200"/>
            <a:r>
              <a:rPr lang="es-ES" sz="800" dirty="0">
                <a:latin typeface="+mn-lt"/>
              </a:rPr>
              <a:t>Cofundador club ciberseguridad UM</a:t>
            </a:r>
            <a:endParaRPr lang="en-US" sz="800" dirty="0">
              <a:latin typeface="+mn-lt"/>
            </a:endParaRPr>
          </a:p>
          <a:p>
            <a:pPr indent="-114300" defTabSz="457200"/>
            <a:r>
              <a:rPr lang="en-US" sz="800" dirty="0">
                <a:latin typeface="+mn-lt"/>
              </a:rPr>
              <a:t>Cisco: CCNA Cyber Ops</a:t>
            </a:r>
          </a:p>
          <a:p>
            <a:pPr indent="-114300" defTabSz="457200"/>
            <a:r>
              <a:rPr lang="en-US" sz="800" dirty="0">
                <a:latin typeface="+mn-lt"/>
              </a:rPr>
              <a:t>Auditor </a:t>
            </a:r>
            <a:r>
              <a:rPr lang="en-US" sz="800" dirty="0" err="1">
                <a:latin typeface="+mn-lt"/>
              </a:rPr>
              <a:t>Interno</a:t>
            </a:r>
            <a:r>
              <a:rPr lang="en-US" sz="800" dirty="0">
                <a:latin typeface="+mn-lt"/>
              </a:rPr>
              <a:t> 27001</a:t>
            </a:r>
          </a:p>
          <a:p>
            <a:pPr indent="-114300" defTabSz="457200"/>
            <a:r>
              <a:rPr lang="es-ES" sz="800" dirty="0">
                <a:latin typeface="+mn-lt"/>
              </a:rPr>
              <a:t>Ganador del concurso Defensa y yo por la embajada de Estados Unidos</a:t>
            </a:r>
          </a:p>
          <a:p>
            <a:pPr indent="-114300" defTabSz="457200"/>
            <a:r>
              <a:rPr lang="es-ES" sz="800" dirty="0">
                <a:latin typeface="+mn-lt"/>
              </a:rPr>
              <a:t>Integrador de soluciones de </a:t>
            </a:r>
            <a:r>
              <a:rPr lang="es-ES" sz="800" dirty="0" err="1">
                <a:latin typeface="+mn-lt"/>
              </a:rPr>
              <a:t>fortinet</a:t>
            </a:r>
            <a:r>
              <a:rPr lang="es-ES" sz="800" dirty="0">
                <a:latin typeface="+mn-lt"/>
              </a:rPr>
              <a:t> (NSE4)</a:t>
            </a:r>
            <a:br>
              <a:rPr lang="es-ES" sz="800" dirty="0">
                <a:latin typeface="+mn-lt"/>
              </a:rPr>
            </a:br>
            <a:endParaRPr lang="en-US" sz="800" dirty="0">
              <a:latin typeface="+mn-lt"/>
            </a:endParaRPr>
          </a:p>
          <a:p>
            <a:pPr indent="-114300" defTabSz="457200"/>
            <a:r>
              <a:rPr lang="en-US" sz="800" dirty="0" err="1">
                <a:latin typeface="+mn-lt"/>
              </a:rPr>
              <a:t>Finalista</a:t>
            </a:r>
            <a:r>
              <a:rPr lang="en-US" sz="800" dirty="0">
                <a:latin typeface="+mn-lt"/>
              </a:rPr>
              <a:t> </a:t>
            </a:r>
            <a:r>
              <a:rPr lang="en-US" sz="800" dirty="0" err="1">
                <a:latin typeface="+mn-lt"/>
              </a:rPr>
              <a:t>nacional</a:t>
            </a:r>
            <a:r>
              <a:rPr lang="en-US" sz="800" dirty="0">
                <a:latin typeface="+mn-lt"/>
              </a:rPr>
              <a:t> I y II NCL Guardia Civil.</a:t>
            </a:r>
          </a:p>
          <a:p>
            <a:pPr indent="-114300" defTabSz="457200"/>
            <a:r>
              <a:rPr lang="en-US" sz="800" dirty="0">
                <a:latin typeface="+mn-lt"/>
              </a:rPr>
              <a:t>Hacking </a:t>
            </a:r>
            <a:r>
              <a:rPr lang="en-US" sz="800" dirty="0" err="1">
                <a:latin typeface="+mn-lt"/>
              </a:rPr>
              <a:t>ético</a:t>
            </a:r>
            <a:r>
              <a:rPr lang="en-US" sz="800" dirty="0">
                <a:latin typeface="+mn-lt"/>
              </a:rPr>
              <a:t> y </a:t>
            </a:r>
            <a:r>
              <a:rPr lang="en-US" sz="800" dirty="0" err="1">
                <a:latin typeface="+mn-lt"/>
              </a:rPr>
              <a:t>CTFplayer</a:t>
            </a:r>
            <a:endParaRPr lang="en-US" sz="800" dirty="0">
              <a:latin typeface="+mn-lt"/>
            </a:endParaRPr>
          </a:p>
        </p:txBody>
      </p:sp>
      <p:pic>
        <p:nvPicPr>
          <p:cNvPr id="11" name="Imagen 10" descr="Imagen que contiene firmar, alimentos, parada, plato&#10;&#10;Descripción generada automáticamente">
            <a:extLst>
              <a:ext uri="{FF2B5EF4-FFF2-40B4-BE49-F238E27FC236}">
                <a16:creationId xmlns:a16="http://schemas.microsoft.com/office/drawing/2014/main" id="{A10706C0-296B-4DC5-9B3C-BF38D8FD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43" y="433546"/>
            <a:ext cx="1212699" cy="5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4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458086" y="-906"/>
            <a:ext cx="60144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Objetivos del club</a:t>
            </a: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2"/>
          </p:nvPr>
        </p:nvSpPr>
        <p:spPr>
          <a:xfrm>
            <a:off x="3753943" y="1352550"/>
            <a:ext cx="2841000" cy="31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 b="1"/>
              <a:t>¡Aprender todos de todos!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/>
              <a:t>Nuestra principal idea era crear un lugar donde reunirnos y poder compartir conocimientos.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200"/>
              <a:t>Nadie debe infravalorarse, pues todos tenemos algo que enseñar al resto, y por supuesto, siempre se puede aprender algo.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580550" y="1352550"/>
            <a:ext cx="2841000" cy="31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b="1"/>
              <a:t>Concepto “UBUNTU”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/>
              <a:t>Ubuntu es una filosofía sudafricana vinculada a la lealtad y la solidaridad. El término proviene de las lenguas zulú y xhosa y puede traducirse como “humanidad hacia otros” o “soy porque nosotros somos”.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100">
              <a:solidFill>
                <a:srgbClr val="555555"/>
              </a:solidFill>
              <a:latin typeface="Helvetica" panose="020B060402020202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/>
              <a:t>¡No </a:t>
            </a:r>
            <a:r>
              <a:rPr lang="en" sz="1200" b="1" err="1"/>
              <a:t>os</a:t>
            </a:r>
            <a:r>
              <a:rPr lang="en" sz="1200" b="1"/>
              <a:t> </a:t>
            </a:r>
            <a:r>
              <a:rPr lang="en" sz="1200" b="1" err="1"/>
              <a:t>cortéis</a:t>
            </a:r>
            <a:r>
              <a:rPr lang="en" sz="1200" b="1"/>
              <a:t>, </a:t>
            </a:r>
            <a:r>
              <a:rPr lang="en" sz="1200" b="1" err="1"/>
              <a:t>preguntad</a:t>
            </a:r>
            <a:r>
              <a:rPr lang="en" sz="1200" b="1"/>
              <a:t>, </a:t>
            </a:r>
            <a:r>
              <a:rPr lang="en" sz="1200" b="1" err="1"/>
              <a:t>participad</a:t>
            </a:r>
            <a:r>
              <a:rPr lang="en" sz="1200" b="1"/>
              <a:t>… </a:t>
            </a:r>
            <a:r>
              <a:rPr lang="en" sz="1200" b="1" err="1"/>
              <a:t>pero</a:t>
            </a:r>
            <a:r>
              <a:rPr lang="en" sz="1200" b="1"/>
              <a:t> </a:t>
            </a:r>
            <a:r>
              <a:rPr lang="en" sz="1200" b="1" err="1"/>
              <a:t>sobre</a:t>
            </a:r>
            <a:r>
              <a:rPr lang="en" sz="1200" b="1"/>
              <a:t> </a:t>
            </a:r>
            <a:r>
              <a:rPr lang="en" sz="1200" b="1" err="1"/>
              <a:t>todo</a:t>
            </a:r>
            <a:r>
              <a:rPr lang="en" sz="1200" b="1"/>
              <a:t>; </a:t>
            </a:r>
            <a:r>
              <a:rPr lang="en" sz="1200" b="1" err="1"/>
              <a:t>aprended</a:t>
            </a:r>
            <a:r>
              <a:rPr lang="en" sz="1200" b="1"/>
              <a:t> y </a:t>
            </a:r>
            <a:r>
              <a:rPr lang="en" sz="1200" b="1" err="1"/>
              <a:t>disfrutad</a:t>
            </a:r>
            <a:r>
              <a:rPr lang="en" sz="1200" b="1"/>
              <a:t>!</a:t>
            </a:r>
            <a:endParaRPr/>
          </a:p>
        </p:txBody>
      </p:sp>
      <p:pic>
        <p:nvPicPr>
          <p:cNvPr id="3" name="Imagen 2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C9A18ED5-073E-4970-B71F-8A9B90C36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79" y="3417921"/>
            <a:ext cx="3539570" cy="1188928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F0CEFA9-4715-42A5-8650-01016C726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737" y="210407"/>
            <a:ext cx="2022873" cy="20250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11F40F9-7149-421C-963E-7D9AEC661911}"/>
              </a:ext>
            </a:extLst>
          </p:cNvPr>
          <p:cNvSpPr txBox="1"/>
          <p:nvPr/>
        </p:nvSpPr>
        <p:spPr>
          <a:xfrm>
            <a:off x="1514980" y="784133"/>
            <a:ext cx="2587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s-ES" sz="1600" b="1" i="0" cap="all">
                <a:solidFill>
                  <a:srgbClr val="E5474B"/>
                </a:solidFill>
                <a:effectLst/>
                <a:latin typeface="Lato"/>
              </a:rPr>
              <a:t>CYBERSECURITY TEAM</a:t>
            </a:r>
          </a:p>
          <a:p>
            <a:br>
              <a:rPr lang="es-ES" sz="1600"/>
            </a:br>
            <a:endParaRPr lang="es-ES" sz="1200" b="1">
              <a:solidFill>
                <a:schemeClr val="lt1"/>
              </a:solidFill>
              <a:latin typeface="Muli"/>
              <a:sym typeface="Mul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 idx="4294967295"/>
          </p:nvPr>
        </p:nvSpPr>
        <p:spPr>
          <a:xfrm>
            <a:off x="685800" y="1341750"/>
            <a:ext cx="3946712" cy="928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Metodología de trabajo</a:t>
            </a:r>
            <a:endParaRPr sz="4800"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294967295"/>
          </p:nvPr>
        </p:nvSpPr>
        <p:spPr>
          <a:xfrm>
            <a:off x="685800" y="2302047"/>
            <a:ext cx="3617400" cy="149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s-ES" sz="1800" b="1">
                <a:latin typeface="Muli"/>
                <a:ea typeface="Muli"/>
                <a:cs typeface="Muli"/>
                <a:sym typeface="Muli"/>
              </a:rPr>
              <a:t>Talleres cada semana (si es posible) o dos semanas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s-ES" sz="1800" b="1"/>
              <a:t>Talleres Online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s-ES" sz="1800" b="1"/>
              <a:t>Grupo de </a:t>
            </a:r>
            <a:r>
              <a:rPr lang="es-ES" sz="1800" b="1" err="1"/>
              <a:t>telegram</a:t>
            </a:r>
            <a:r>
              <a:rPr lang="es-ES" sz="1800" b="1"/>
              <a:t> “vivo”</a:t>
            </a:r>
            <a:endParaRPr sz="1800" b="1"/>
          </a:p>
        </p:txBody>
      </p:sp>
      <p:pic>
        <p:nvPicPr>
          <p:cNvPr id="82" name="Google Shape;82;p15" descr="Arquitectos trabajando en un proyecto"/>
          <p:cNvPicPr preferRelativeResize="0"/>
          <p:nvPr/>
        </p:nvPicPr>
        <p:blipFill>
          <a:blip r:embed="rId3"/>
          <a:srcRect l="9971" r="9971"/>
          <a:stretch/>
        </p:blipFill>
        <p:spPr>
          <a:xfrm>
            <a:off x="4803775" y="1040850"/>
            <a:ext cx="3676800" cy="30618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  <a:effectLst>
            <a:outerShdw blurRad="257175" dist="571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1343850" y="866400"/>
            <a:ext cx="2582691" cy="36249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The quieter you become, the more you are able to hear.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/>
          </a:p>
        </p:txBody>
      </p:sp>
      <p:pic>
        <p:nvPicPr>
          <p:cNvPr id="2" name="Imagen 2" descr="Clipart - Kali / Backtrack Logo imitation">
            <a:extLst>
              <a:ext uri="{FF2B5EF4-FFF2-40B4-BE49-F238E27FC236}">
                <a16:creationId xmlns:a16="http://schemas.microsoft.com/office/drawing/2014/main" id="{FA3005A7-B5C5-4935-BA6B-4CE6891D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561" y="1067013"/>
            <a:ext cx="3831771" cy="32339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685800" y="1659550"/>
            <a:ext cx="4263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Pequeña introducción a la ciberseguridad</a:t>
            </a: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685800" y="2916254"/>
            <a:ext cx="4263900" cy="9812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Conceptos</a:t>
            </a:r>
            <a:r>
              <a:rPr lang="en"/>
              <a:t> </a:t>
            </a:r>
            <a:r>
              <a:rPr lang="en" err="1"/>
              <a:t>básicos</a:t>
            </a:r>
            <a:r>
              <a:rPr lang="en"/>
              <a:t>, por </a:t>
            </a:r>
            <a:r>
              <a:rPr lang="en" err="1"/>
              <a:t>dónde</a:t>
            </a:r>
            <a:r>
              <a:rPr lang="en"/>
              <a:t> </a:t>
            </a:r>
            <a:r>
              <a:rPr lang="en" err="1"/>
              <a:t>empezar</a:t>
            </a:r>
            <a:r>
              <a:rPr lang="en"/>
              <a:t> y </a:t>
            </a:r>
            <a:r>
              <a:rPr lang="en" err="1"/>
              <a:t>algunos</a:t>
            </a:r>
            <a:r>
              <a:rPr lang="en"/>
              <a:t> </a:t>
            </a:r>
            <a:r>
              <a:rPr lang="en" err="1"/>
              <a:t>recursos</a:t>
            </a:r>
            <a:r>
              <a:rPr lang="en"/>
              <a:t> para </a:t>
            </a:r>
            <a:r>
              <a:rPr lang="en" err="1"/>
              <a:t>ir</a:t>
            </a:r>
            <a:r>
              <a:rPr lang="en"/>
              <a:t> </a:t>
            </a:r>
            <a:r>
              <a:rPr lang="en" err="1"/>
              <a:t>andando</a:t>
            </a:r>
            <a:r>
              <a:rPr lang="en"/>
              <a:t> por </a:t>
            </a:r>
            <a:r>
              <a:rPr lang="en" err="1"/>
              <a:t>vuestra</a:t>
            </a:r>
            <a:r>
              <a:rPr lang="en"/>
              <a:t> </a:t>
            </a:r>
            <a:r>
              <a:rPr lang="en" err="1"/>
              <a:t>cuenta</a:t>
            </a:r>
            <a:r>
              <a:rPr lang="en"/>
              <a:t>.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705" y="2045304"/>
            <a:ext cx="2219340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0680" y="2449022"/>
            <a:ext cx="145275" cy="4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6726" y="1237502"/>
            <a:ext cx="1032700" cy="120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439355" y="121023"/>
            <a:ext cx="6539668" cy="133200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 </a:t>
            </a:r>
            <a:r>
              <a:rPr lang="en" err="1"/>
              <a:t>habla</a:t>
            </a:r>
            <a:r>
              <a:rPr lang="en"/>
              <a:t> </a:t>
            </a:r>
            <a:r>
              <a:rPr lang="en" err="1"/>
              <a:t>mucho</a:t>
            </a:r>
            <a:r>
              <a:rPr lang="en"/>
              <a:t> de </a:t>
            </a:r>
            <a:r>
              <a:rPr lang="en" err="1"/>
              <a:t>ciberseguridad</a:t>
            </a:r>
            <a:r>
              <a:rPr lang="en"/>
              <a:t>… ¿Pero </a:t>
            </a:r>
            <a:r>
              <a:rPr lang="en" err="1"/>
              <a:t>qué</a:t>
            </a:r>
            <a:r>
              <a:rPr lang="en"/>
              <a:t> es?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439355" y="1660711"/>
            <a:ext cx="6176597" cy="31600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spcBef>
                <a:spcPts val="0"/>
              </a:spcBef>
              <a:buNone/>
            </a:pPr>
            <a:r>
              <a:rPr lang="es-ES" sz="1600"/>
              <a:t>La ciberseguridad es la práctica de defender las computadoras y los servidores, los dispositivos móviles, los sistemas electrónicos, las redes y los datos de ataques maliciosos. También se conoce como seguridad de tecnología de la información o seguridad de la información electrónica. El término es amplio y se aplica a numerosos elementos, desde seguridad informática hasta recuperación ante desastres y educación del usuario final.</a:t>
            </a:r>
          </a:p>
          <a:p>
            <a:pPr marL="76200" indent="0">
              <a:spcBef>
                <a:spcPts val="0"/>
              </a:spcBef>
              <a:buNone/>
            </a:pPr>
            <a:endParaRPr lang="es-ES" sz="1600"/>
          </a:p>
          <a:p>
            <a:pPr marL="76200" indent="0">
              <a:spcBef>
                <a:spcPts val="0"/>
              </a:spcBef>
              <a:buNone/>
            </a:pPr>
            <a:r>
              <a:rPr lang="es-ES" sz="1600"/>
              <a:t>Kaspersky </a:t>
            </a:r>
            <a:r>
              <a:rPr lang="es-ES" sz="1600" err="1"/>
              <a:t>lab</a:t>
            </a:r>
            <a:r>
              <a:rPr lang="es-ES" sz="1600"/>
              <a:t>, 2020</a:t>
            </a:r>
            <a:endParaRPr lang="en-US" sz="1600"/>
          </a:p>
        </p:txBody>
      </p:sp>
      <p:pic>
        <p:nvPicPr>
          <p:cNvPr id="5" name="Imagen 4" descr="Imagen que contiene persona, sostener, mano, frente&#10;&#10;Descripción generada automáticamente">
            <a:extLst>
              <a:ext uri="{FF2B5EF4-FFF2-40B4-BE49-F238E27FC236}">
                <a16:creationId xmlns:a16="http://schemas.microsoft.com/office/drawing/2014/main" id="{69466CDB-3966-4A50-B2B0-92BEA4C2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10" y="3356641"/>
            <a:ext cx="216408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E98A8-48B1-496D-9175-898D3B73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68" y="347868"/>
            <a:ext cx="6014400" cy="857400"/>
          </a:xfrm>
        </p:spPr>
        <p:txBody>
          <a:bodyPr/>
          <a:lstStyle/>
          <a:p>
            <a:r>
              <a:rPr lang="es-ES"/>
              <a:t>La ciberseguridad para nosotros</a:t>
            </a:r>
          </a:p>
        </p:txBody>
      </p:sp>
      <p:pic>
        <p:nvPicPr>
          <p:cNvPr id="7" name="Imagen 6" descr="Imagen que contiene objeto, estrella, papalote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2B0C5759-E5CE-4103-A2A5-D4D910C02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07786" y="1516520"/>
            <a:ext cx="5583162" cy="27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54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C62E2-79D4-4136-A2D9-588A0D0E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ciberseguridad es cosa de TOD@S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F78356-79AA-4F58-8F4C-E4B0E16A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549" y="1352549"/>
            <a:ext cx="5033597" cy="3444275"/>
          </a:xfrm>
        </p:spPr>
        <p:txBody>
          <a:bodyPr/>
          <a:lstStyle/>
          <a:p>
            <a:pPr marL="101600" indent="0">
              <a:buNone/>
            </a:pPr>
            <a:r>
              <a:rPr lang="es-ES"/>
              <a:t>No sólo se necesitan informáticos… Juristas, lingüistas, comunicadores, psicólogos… La ciberseguridad es cosa de todos y todas, nunca subestiméis lo que pueden aportar y/o enseñarnos otros perfiles.</a:t>
            </a:r>
          </a:p>
          <a:p>
            <a:pPr marL="101600" indent="0">
              <a:buNone/>
            </a:pPr>
            <a:br>
              <a:rPr lang="es-ES"/>
            </a:br>
            <a:r>
              <a:rPr lang="es-ES"/>
              <a:t>La transición tecnológica será segura, o no será. </a:t>
            </a:r>
          </a:p>
          <a:p>
            <a:pPr marL="101600" indent="0">
              <a:buNone/>
            </a:pPr>
            <a:br>
              <a:rPr lang="es-ES"/>
            </a:br>
            <a:endParaRPr lang="es-ES"/>
          </a:p>
        </p:txBody>
      </p:sp>
      <p:pic>
        <p:nvPicPr>
          <p:cNvPr id="9" name="Imagen 8" descr="Patrón de fondo&#10;&#10;Descripción generada automáticamente">
            <a:extLst>
              <a:ext uri="{FF2B5EF4-FFF2-40B4-BE49-F238E27FC236}">
                <a16:creationId xmlns:a16="http://schemas.microsoft.com/office/drawing/2014/main" id="{905C79F7-0F84-461C-97D9-E505FCC4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18387" y="1654548"/>
            <a:ext cx="2751607" cy="183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4327"/>
      </p:ext>
    </p:extLst>
  </p:cSld>
  <p:clrMapOvr>
    <a:masterClrMapping/>
  </p:clrMapOvr>
</p:sld>
</file>

<file path=ppt/theme/theme1.xml><?xml version="1.0" encoding="utf-8"?>
<a:theme xmlns:a="http://schemas.openxmlformats.org/drawingml/2006/main" name="Aliena template">
  <a:themeElements>
    <a:clrScheme name="Custom 347">
      <a:dk1>
        <a:srgbClr val="050060"/>
      </a:dk1>
      <a:lt1>
        <a:srgbClr val="FFFFFF"/>
      </a:lt1>
      <a:dk2>
        <a:srgbClr val="585963"/>
      </a:dk2>
      <a:lt2>
        <a:srgbClr val="F3F3F3"/>
      </a:lt2>
      <a:accent1>
        <a:srgbClr val="0A2F9E"/>
      </a:accent1>
      <a:accent2>
        <a:srgbClr val="3544FF"/>
      </a:accent2>
      <a:accent3>
        <a:srgbClr val="24D6FF"/>
      </a:accent3>
      <a:accent4>
        <a:srgbClr val="00FFFF"/>
      </a:accent4>
      <a:accent5>
        <a:srgbClr val="A458FF"/>
      </a:accent5>
      <a:accent6>
        <a:srgbClr val="D392FF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8EBF20C553E4EB010C93DFAA5D37A" ma:contentTypeVersion="6" ma:contentTypeDescription="Create a new document." ma:contentTypeScope="" ma:versionID="de39ed2a2e5d1a2fa9cc2d1b3d8f668a">
  <xsd:schema xmlns:xsd="http://www.w3.org/2001/XMLSchema" xmlns:xs="http://www.w3.org/2001/XMLSchema" xmlns:p="http://schemas.microsoft.com/office/2006/metadata/properties" xmlns:ns2="5404526d-75c2-4ef1-8eca-663d0890b71e" targetNamespace="http://schemas.microsoft.com/office/2006/metadata/properties" ma:root="true" ma:fieldsID="715c9f32514c168e07be948b4779595b" ns2:_="">
    <xsd:import namespace="5404526d-75c2-4ef1-8eca-663d0890b7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4526d-75c2-4ef1-8eca-663d0890b7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C92723-72A9-413C-B1F1-367DD0B0A0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04526d-75c2-4ef1-8eca-663d0890b7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4F10F1-AC3F-4E22-BFA5-02C7C7096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BCF7E4-6CE1-4E5C-98B9-D09709B06BDE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5404526d-75c2-4ef1-8eca-663d0890b71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726</Words>
  <Application>Microsoft Office PowerPoint</Application>
  <PresentationFormat>Presentación en pantalla (16:9)</PresentationFormat>
  <Paragraphs>98</Paragraphs>
  <Slides>19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Lexend Deca</vt:lpstr>
      <vt:lpstr>RobotoCondensed-Light</vt:lpstr>
      <vt:lpstr>Helvetica</vt:lpstr>
      <vt:lpstr>Calibri</vt:lpstr>
      <vt:lpstr>Muli</vt:lpstr>
      <vt:lpstr>Lato</vt:lpstr>
      <vt:lpstr>Aliena template</vt:lpstr>
      <vt:lpstr>Presentación club de ciberseguridad 2021</vt:lpstr>
      <vt:lpstr> WHOAMI</vt:lpstr>
      <vt:lpstr>Objetivos del club</vt:lpstr>
      <vt:lpstr>Metodología de trabajo</vt:lpstr>
      <vt:lpstr>Presentación de PowerPoint</vt:lpstr>
      <vt:lpstr> Pequeña introducción a la ciberseguridad</vt:lpstr>
      <vt:lpstr>Se habla mucho de ciberseguridad… ¿Pero qué es?</vt:lpstr>
      <vt:lpstr>La ciberseguridad para nosotros</vt:lpstr>
      <vt:lpstr>La ciberseguridad es cosa de TOD@S</vt:lpstr>
      <vt:lpstr>1.1 millones de $</vt:lpstr>
      <vt:lpstr>¿Contra qué nos defendemos?</vt:lpstr>
      <vt:lpstr>¿Qué es un hacker?</vt:lpstr>
      <vt:lpstr>Un hacker es… </vt:lpstr>
      <vt:lpstr>Los pilares básicos de la ciberseguridad</vt:lpstr>
      <vt:lpstr>Mundo Profesional</vt:lpstr>
      <vt:lpstr>Bueno vale, me has convencido… ¿Pero de hackearle la wifi al vecino no puedo vivir, no?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club de ciberseguridad 2021</dc:title>
  <dc:creator>Alejandro Cano</dc:creator>
  <cp:lastModifiedBy>Alejandro Cano</cp:lastModifiedBy>
  <cp:revision>3</cp:revision>
  <dcterms:created xsi:type="dcterms:W3CDTF">2020-10-06T21:39:43Z</dcterms:created>
  <dcterms:modified xsi:type="dcterms:W3CDTF">2021-09-16T21:45:58Z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0x0101001A68EBF20C553E4EB010C93DFAA5D37A</vt:lpwstr>
  </property>
</Properties>
</file>